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handoutMasterIdLst>
    <p:handoutMasterId r:id="rId26"/>
  </p:handoutMasterIdLst>
  <p:sldIdLst>
    <p:sldId id="265" r:id="rId3"/>
    <p:sldId id="326" r:id="rId4"/>
    <p:sldId id="341" r:id="rId5"/>
    <p:sldId id="343" r:id="rId6"/>
    <p:sldId id="344" r:id="rId7"/>
    <p:sldId id="347" r:id="rId8"/>
    <p:sldId id="348" r:id="rId9"/>
    <p:sldId id="349" r:id="rId10"/>
    <p:sldId id="342" r:id="rId11"/>
    <p:sldId id="327" r:id="rId12"/>
    <p:sldId id="312" r:id="rId13"/>
    <p:sldId id="311" r:id="rId14"/>
    <p:sldId id="345" r:id="rId15"/>
    <p:sldId id="346" r:id="rId16"/>
    <p:sldId id="317" r:id="rId17"/>
    <p:sldId id="319" r:id="rId18"/>
    <p:sldId id="351" r:id="rId19"/>
    <p:sldId id="352" r:id="rId20"/>
    <p:sldId id="353" r:id="rId21"/>
    <p:sldId id="354" r:id="rId22"/>
    <p:sldId id="350" r:id="rId23"/>
    <p:sldId id="325" r:id="rId2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29" autoAdjust="0"/>
  </p:normalViewPr>
  <p:slideViewPr>
    <p:cSldViewPr showGuides="1">
      <p:cViewPr>
        <p:scale>
          <a:sx n="90" d="100"/>
          <a:sy n="90" d="100"/>
        </p:scale>
        <p:origin x="1548" y="672"/>
      </p:cViewPr>
      <p:guideLst>
        <p:guide pos="3795"/>
        <p:guide orient="horz" pos="2178"/>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EF039F2-804B-4B74-8552-7B16A46790B4}" type="doc">
      <dgm:prSet loTypeId="urn:microsoft.com/office/officeart/2005/8/layout/list1#1" loCatId="list" qsTypeId="urn:microsoft.com/office/officeart/2005/8/quickstyle/simple5#1" qsCatId="simple" csTypeId="urn:microsoft.com/office/officeart/2005/8/colors/colorful1#1" csCatId="colorful" phldr="true"/>
      <dgm:spPr/>
      <dgm:t>
        <a:bodyPr/>
        <a:lstStyle/>
        <a:p>
          <a:endParaRPr lang="en-US"/>
        </a:p>
      </dgm:t>
    </dgm:pt>
    <dgm:pt modelId="{622EDFE9-B518-470A-A8A3-916F1E0014E4}">
      <dgm:prSet phldrT="[Text]" custT="true"/>
      <dgm:spPr/>
      <dgm:t>
        <a:bodyPr/>
        <a:lstStyle/>
        <a:p>
          <a:r>
            <a:rPr lang="en-US" sz="1000" dirty="0" smtClean="0"/>
            <a:t>Meta Tags Optimization (Titles, Meta Descriptions &amp; Meta Keywords Optimization)</a:t>
          </a:r>
          <a:endParaRPr lang="en-US" sz="1000" dirty="0"/>
        </a:p>
      </dgm:t>
    </dgm:pt>
    <dgm:pt modelId="{AC3F465E-CB8C-46CA-A084-2561B3B1B443}" cxnId="{A759500D-5527-4778-A931-4062F05706DC}" type="parTrans">
      <dgm:prSet/>
      <dgm:spPr/>
      <dgm:t>
        <a:bodyPr/>
        <a:lstStyle/>
        <a:p>
          <a:endParaRPr lang="en-US" sz="1000"/>
        </a:p>
      </dgm:t>
    </dgm:pt>
    <dgm:pt modelId="{F5B9BDAE-BBF5-4E11-99E5-E0FA932AF5F9}" cxnId="{A759500D-5527-4778-A931-4062F05706DC}" type="sibTrans">
      <dgm:prSet/>
      <dgm:spPr/>
      <dgm:t>
        <a:bodyPr/>
        <a:lstStyle/>
        <a:p>
          <a:endParaRPr lang="en-US" sz="1000"/>
        </a:p>
      </dgm:t>
    </dgm:pt>
    <dgm:pt modelId="{318BB2CC-99EF-4709-B366-F73DAFB30E91}">
      <dgm:prSet phldrT="[Text]" custT="true"/>
      <dgm:spPr/>
      <dgm:t>
        <a:bodyPr/>
        <a:lstStyle/>
        <a:p>
          <a:r>
            <a:rPr lang="en-US" sz="1000" dirty="0" smtClean="0"/>
            <a:t>H Tags Optimization</a:t>
          </a:r>
          <a:endParaRPr lang="en-US" sz="1000" dirty="0"/>
        </a:p>
      </dgm:t>
    </dgm:pt>
    <dgm:pt modelId="{D72DCFCE-B3DE-40F0-89DA-DE07A4A6C92B}" cxnId="{F4FFACF1-05A1-4D27-AEE8-DF8074D27600}" type="parTrans">
      <dgm:prSet/>
      <dgm:spPr/>
      <dgm:t>
        <a:bodyPr/>
        <a:lstStyle/>
        <a:p>
          <a:endParaRPr lang="en-US" sz="1000"/>
        </a:p>
      </dgm:t>
    </dgm:pt>
    <dgm:pt modelId="{C4413DCD-3D4A-47EC-8D42-12ED3BFFA0AD}" cxnId="{F4FFACF1-05A1-4D27-AEE8-DF8074D27600}" type="sibTrans">
      <dgm:prSet/>
      <dgm:spPr/>
      <dgm:t>
        <a:bodyPr/>
        <a:lstStyle/>
        <a:p>
          <a:endParaRPr lang="en-US" sz="1000"/>
        </a:p>
      </dgm:t>
    </dgm:pt>
    <dgm:pt modelId="{252F5C0D-2CCD-4EC9-9258-78D964C650F6}">
      <dgm:prSet phldrT="[Text]" custT="true"/>
      <dgm:spPr/>
      <dgm:t>
        <a:bodyPr/>
        <a:lstStyle/>
        <a:p>
          <a:r>
            <a:rPr lang="en-US" sz="1000" dirty="0" smtClean="0"/>
            <a:t>HTML Code Cleanup &amp; Optimization</a:t>
          </a:r>
          <a:endParaRPr lang="en-US" sz="1000" dirty="0"/>
        </a:p>
      </dgm:t>
    </dgm:pt>
    <dgm:pt modelId="{C84B0745-40C6-4A00-865F-0E7AC1E5628D}" cxnId="{0588FD66-D84C-42BB-8FFA-80B7602BE21E}" type="parTrans">
      <dgm:prSet/>
      <dgm:spPr/>
      <dgm:t>
        <a:bodyPr/>
        <a:lstStyle/>
        <a:p>
          <a:endParaRPr lang="en-US" sz="1000"/>
        </a:p>
      </dgm:t>
    </dgm:pt>
    <dgm:pt modelId="{36E661DB-C8E9-4603-9BA6-712688BFA1C3}" cxnId="{0588FD66-D84C-42BB-8FFA-80B7602BE21E}" type="sibTrans">
      <dgm:prSet/>
      <dgm:spPr/>
      <dgm:t>
        <a:bodyPr/>
        <a:lstStyle/>
        <a:p>
          <a:endParaRPr lang="en-US" sz="1000"/>
        </a:p>
      </dgm:t>
    </dgm:pt>
    <dgm:pt modelId="{852A6F7C-0FBA-4BF6-A455-5B13E4E1C9E1}">
      <dgm:prSet phldrT="[Text]" custT="true"/>
      <dgm:spPr/>
      <dgm:t>
        <a:bodyPr/>
        <a:lstStyle/>
        <a:p>
          <a:r>
            <a:rPr lang="en-US" sz="1000" smtClean="0"/>
            <a:t>Site Content Optimization</a:t>
          </a:r>
          <a:endParaRPr lang="en-US" sz="1000" dirty="0"/>
        </a:p>
      </dgm:t>
    </dgm:pt>
    <dgm:pt modelId="{F5C804F6-6194-4A3E-8B40-303CA74B3D99}" cxnId="{432FFB51-9EAA-417A-BA7B-9E376BD9ADEA}" type="parTrans">
      <dgm:prSet/>
      <dgm:spPr/>
      <dgm:t>
        <a:bodyPr/>
        <a:lstStyle/>
        <a:p>
          <a:endParaRPr lang="en-US" sz="1000"/>
        </a:p>
      </dgm:t>
    </dgm:pt>
    <dgm:pt modelId="{F34438B4-68AA-4A9C-99CA-AFD1887E93D8}" cxnId="{432FFB51-9EAA-417A-BA7B-9E376BD9ADEA}" type="sibTrans">
      <dgm:prSet/>
      <dgm:spPr/>
      <dgm:t>
        <a:bodyPr/>
        <a:lstStyle/>
        <a:p>
          <a:endParaRPr lang="en-US" sz="1000"/>
        </a:p>
      </dgm:t>
    </dgm:pt>
    <dgm:pt modelId="{C20CFD4F-9F30-49A7-A306-5D38D38A0E7C}">
      <dgm:prSet phldrT="[Text]" custT="true"/>
      <dgm:spPr/>
      <dgm:t>
        <a:bodyPr/>
        <a:lstStyle/>
        <a:p>
          <a:r>
            <a:rPr lang="en-US" sz="1000" smtClean="0"/>
            <a:t>Anchor Text Optimization</a:t>
          </a:r>
          <a:endParaRPr lang="en-US" sz="1000" dirty="0"/>
        </a:p>
      </dgm:t>
    </dgm:pt>
    <dgm:pt modelId="{F8866B96-0F79-473A-AB7F-CCB77D217A29}" cxnId="{AE4882BA-9E78-4912-9024-ED2FE97F076E}" type="parTrans">
      <dgm:prSet/>
      <dgm:spPr/>
      <dgm:t>
        <a:bodyPr/>
        <a:lstStyle/>
        <a:p>
          <a:endParaRPr lang="en-US" sz="1000"/>
        </a:p>
      </dgm:t>
    </dgm:pt>
    <dgm:pt modelId="{7FC41025-6774-4E0C-8946-7240D94B561B}" cxnId="{AE4882BA-9E78-4912-9024-ED2FE97F076E}" type="sibTrans">
      <dgm:prSet/>
      <dgm:spPr/>
      <dgm:t>
        <a:bodyPr/>
        <a:lstStyle/>
        <a:p>
          <a:endParaRPr lang="en-US" sz="1000"/>
        </a:p>
      </dgm:t>
    </dgm:pt>
    <dgm:pt modelId="{1682ABDC-30FA-477E-914F-4FB4972CD333}">
      <dgm:prSet phldrT="[Text]" custT="true"/>
      <dgm:spPr/>
      <dgm:t>
        <a:bodyPr/>
        <a:lstStyle/>
        <a:p>
          <a:r>
            <a:rPr lang="en-US" sz="1000" smtClean="0"/>
            <a:t>Internal Linking Structure and Site Navigation Optimization</a:t>
          </a:r>
          <a:endParaRPr lang="en-US" sz="1000" dirty="0"/>
        </a:p>
      </dgm:t>
    </dgm:pt>
    <dgm:pt modelId="{7E93B998-F070-41F8-8B6E-15502F5E3198}" cxnId="{0E7732A1-403B-4B4A-B9A1-4AA2E0644497}" type="parTrans">
      <dgm:prSet/>
      <dgm:spPr/>
      <dgm:t>
        <a:bodyPr/>
        <a:lstStyle/>
        <a:p>
          <a:endParaRPr lang="en-US" sz="1000"/>
        </a:p>
      </dgm:t>
    </dgm:pt>
    <dgm:pt modelId="{3A61111F-F68D-42FB-B42E-6E318FFF4CB1}" cxnId="{0E7732A1-403B-4B4A-B9A1-4AA2E0644497}" type="sibTrans">
      <dgm:prSet/>
      <dgm:spPr/>
      <dgm:t>
        <a:bodyPr/>
        <a:lstStyle/>
        <a:p>
          <a:endParaRPr lang="en-US" sz="1000"/>
        </a:p>
      </dgm:t>
    </dgm:pt>
    <dgm:pt modelId="{7D953377-8CCA-4AD6-A082-FD766459903F}">
      <dgm:prSet phldrT="[Text]" custT="true"/>
      <dgm:spPr/>
      <dgm:t>
        <a:bodyPr/>
        <a:lstStyle/>
        <a:p>
          <a:r>
            <a:rPr lang="en-US" sz="1000" dirty="0" smtClean="0"/>
            <a:t>SEO Friendly URLs</a:t>
          </a:r>
          <a:endParaRPr lang="en-US" sz="1000" dirty="0"/>
        </a:p>
      </dgm:t>
    </dgm:pt>
    <dgm:pt modelId="{6ED5EAE1-3247-4D41-B039-9E9BE8996E63}" cxnId="{572DBD27-5204-47A6-810C-A2C88AF2E1A0}" type="parTrans">
      <dgm:prSet/>
      <dgm:spPr/>
      <dgm:t>
        <a:bodyPr/>
        <a:lstStyle/>
        <a:p>
          <a:endParaRPr lang="en-US" sz="1000"/>
        </a:p>
      </dgm:t>
    </dgm:pt>
    <dgm:pt modelId="{4E3E29CE-3E47-41CA-910E-687B0C9FED95}" cxnId="{572DBD27-5204-47A6-810C-A2C88AF2E1A0}" type="sibTrans">
      <dgm:prSet/>
      <dgm:spPr/>
      <dgm:t>
        <a:bodyPr/>
        <a:lstStyle/>
        <a:p>
          <a:endParaRPr lang="en-US" sz="1000"/>
        </a:p>
      </dgm:t>
    </dgm:pt>
    <dgm:pt modelId="{78B293B2-0ECF-45A7-8F41-7641B3A5BBF8}" type="pres">
      <dgm:prSet presAssocID="{6EF039F2-804B-4B74-8552-7B16A46790B4}" presName="linear" presStyleCnt="0">
        <dgm:presLayoutVars>
          <dgm:dir/>
          <dgm:animLvl val="lvl"/>
          <dgm:resizeHandles val="exact"/>
        </dgm:presLayoutVars>
      </dgm:prSet>
      <dgm:spPr/>
      <dgm:t>
        <a:bodyPr/>
        <a:lstStyle/>
        <a:p>
          <a:endParaRPr lang="en-US"/>
        </a:p>
      </dgm:t>
    </dgm:pt>
    <dgm:pt modelId="{C94A9193-1048-4A71-9581-8C151C358524}" type="pres">
      <dgm:prSet presAssocID="{622EDFE9-B518-470A-A8A3-916F1E0014E4}" presName="parentLin" presStyleCnt="0"/>
      <dgm:spPr/>
    </dgm:pt>
    <dgm:pt modelId="{FDF55053-2620-4507-8761-7769517CE515}" type="pres">
      <dgm:prSet presAssocID="{622EDFE9-B518-470A-A8A3-916F1E0014E4}" presName="parentLeftMargin" presStyleLbl="node1" presStyleIdx="0" presStyleCnt="7"/>
      <dgm:spPr/>
      <dgm:t>
        <a:bodyPr/>
        <a:lstStyle/>
        <a:p>
          <a:endParaRPr lang="en-US"/>
        </a:p>
      </dgm:t>
    </dgm:pt>
    <dgm:pt modelId="{CD00723A-12C0-4339-9733-CEFC86C26EBE}" type="pres">
      <dgm:prSet presAssocID="{622EDFE9-B518-470A-A8A3-916F1E0014E4}" presName="parentText" presStyleLbl="node1" presStyleIdx="0" presStyleCnt="7">
        <dgm:presLayoutVars>
          <dgm:chMax val="0"/>
          <dgm:bulletEnabled val="true"/>
        </dgm:presLayoutVars>
      </dgm:prSet>
      <dgm:spPr/>
      <dgm:t>
        <a:bodyPr/>
        <a:lstStyle/>
        <a:p>
          <a:endParaRPr lang="en-US"/>
        </a:p>
      </dgm:t>
    </dgm:pt>
    <dgm:pt modelId="{3462AC13-E326-4A2D-8729-B3E484CEA266}" type="pres">
      <dgm:prSet presAssocID="{622EDFE9-B518-470A-A8A3-916F1E0014E4}" presName="negativeSpace" presStyleCnt="0"/>
      <dgm:spPr/>
    </dgm:pt>
    <dgm:pt modelId="{D0D52320-300D-4C58-9ADB-F39E79D03627}" type="pres">
      <dgm:prSet presAssocID="{622EDFE9-B518-470A-A8A3-916F1E0014E4}" presName="childText" presStyleLbl="conFgAcc1" presStyleIdx="0" presStyleCnt="7" custLinFactNeighborX="1471">
        <dgm:presLayoutVars>
          <dgm:bulletEnabled val="true"/>
        </dgm:presLayoutVars>
      </dgm:prSet>
      <dgm:spPr/>
    </dgm:pt>
    <dgm:pt modelId="{8EBAA773-2F21-4FBD-865D-7D18AC24CC68}" type="pres">
      <dgm:prSet presAssocID="{F5B9BDAE-BBF5-4E11-99E5-E0FA932AF5F9}" presName="spaceBetweenRectangles" presStyleCnt="0"/>
      <dgm:spPr/>
    </dgm:pt>
    <dgm:pt modelId="{48F84185-C206-42F4-B40B-9AD108F14D23}" type="pres">
      <dgm:prSet presAssocID="{318BB2CC-99EF-4709-B366-F73DAFB30E91}" presName="parentLin" presStyleCnt="0"/>
      <dgm:spPr/>
    </dgm:pt>
    <dgm:pt modelId="{35B76100-60A9-4A75-9D8A-04163D9411D3}" type="pres">
      <dgm:prSet presAssocID="{318BB2CC-99EF-4709-B366-F73DAFB30E91}" presName="parentLeftMargin" presStyleLbl="node1" presStyleIdx="0" presStyleCnt="7"/>
      <dgm:spPr/>
      <dgm:t>
        <a:bodyPr/>
        <a:lstStyle/>
        <a:p>
          <a:endParaRPr lang="en-US"/>
        </a:p>
      </dgm:t>
    </dgm:pt>
    <dgm:pt modelId="{C87D623C-4536-46F1-92C1-82895B1B6924}" type="pres">
      <dgm:prSet presAssocID="{318BB2CC-99EF-4709-B366-F73DAFB30E91}" presName="parentText" presStyleLbl="node1" presStyleIdx="1" presStyleCnt="7">
        <dgm:presLayoutVars>
          <dgm:chMax val="0"/>
          <dgm:bulletEnabled val="true"/>
        </dgm:presLayoutVars>
      </dgm:prSet>
      <dgm:spPr/>
      <dgm:t>
        <a:bodyPr/>
        <a:lstStyle/>
        <a:p>
          <a:endParaRPr lang="en-US"/>
        </a:p>
      </dgm:t>
    </dgm:pt>
    <dgm:pt modelId="{B3C7D2BE-3707-4737-ADE0-F1EFDA9A00D3}" type="pres">
      <dgm:prSet presAssocID="{318BB2CC-99EF-4709-B366-F73DAFB30E91}" presName="negativeSpace" presStyleCnt="0"/>
      <dgm:spPr/>
    </dgm:pt>
    <dgm:pt modelId="{D171DF82-DF85-4B3D-A88F-33D6B1D4CEBA}" type="pres">
      <dgm:prSet presAssocID="{318BB2CC-99EF-4709-B366-F73DAFB30E91}" presName="childText" presStyleLbl="conFgAcc1" presStyleIdx="1" presStyleCnt="7">
        <dgm:presLayoutVars>
          <dgm:bulletEnabled val="true"/>
        </dgm:presLayoutVars>
      </dgm:prSet>
      <dgm:spPr/>
    </dgm:pt>
    <dgm:pt modelId="{CA72FCBF-FC0E-4128-9F79-4F4D4D210A1A}" type="pres">
      <dgm:prSet presAssocID="{C4413DCD-3D4A-47EC-8D42-12ED3BFFA0AD}" presName="spaceBetweenRectangles" presStyleCnt="0"/>
      <dgm:spPr/>
    </dgm:pt>
    <dgm:pt modelId="{7CC4A9B6-819C-42B9-819E-072897F0F98F}" type="pres">
      <dgm:prSet presAssocID="{252F5C0D-2CCD-4EC9-9258-78D964C650F6}" presName="parentLin" presStyleCnt="0"/>
      <dgm:spPr/>
    </dgm:pt>
    <dgm:pt modelId="{6236D0FF-2002-46A4-9710-9DEB6717C8CE}" type="pres">
      <dgm:prSet presAssocID="{252F5C0D-2CCD-4EC9-9258-78D964C650F6}" presName="parentLeftMargin" presStyleLbl="node1" presStyleIdx="1" presStyleCnt="7"/>
      <dgm:spPr/>
      <dgm:t>
        <a:bodyPr/>
        <a:lstStyle/>
        <a:p>
          <a:endParaRPr lang="en-US"/>
        </a:p>
      </dgm:t>
    </dgm:pt>
    <dgm:pt modelId="{18F4C88C-44F7-4D4B-8410-6F241C90A75B}" type="pres">
      <dgm:prSet presAssocID="{252F5C0D-2CCD-4EC9-9258-78D964C650F6}" presName="parentText" presStyleLbl="node1" presStyleIdx="2" presStyleCnt="7">
        <dgm:presLayoutVars>
          <dgm:chMax val="0"/>
          <dgm:bulletEnabled val="true"/>
        </dgm:presLayoutVars>
      </dgm:prSet>
      <dgm:spPr/>
      <dgm:t>
        <a:bodyPr/>
        <a:lstStyle/>
        <a:p>
          <a:endParaRPr lang="en-US"/>
        </a:p>
      </dgm:t>
    </dgm:pt>
    <dgm:pt modelId="{B0AC5EA3-EB35-42BB-8DA3-D21D8DCA0854}" type="pres">
      <dgm:prSet presAssocID="{252F5C0D-2CCD-4EC9-9258-78D964C650F6}" presName="negativeSpace" presStyleCnt="0"/>
      <dgm:spPr/>
    </dgm:pt>
    <dgm:pt modelId="{FBA6A592-CCEA-4ECE-A343-2E8AC5C0F439}" type="pres">
      <dgm:prSet presAssocID="{252F5C0D-2CCD-4EC9-9258-78D964C650F6}" presName="childText" presStyleLbl="conFgAcc1" presStyleIdx="2" presStyleCnt="7">
        <dgm:presLayoutVars>
          <dgm:bulletEnabled val="true"/>
        </dgm:presLayoutVars>
      </dgm:prSet>
      <dgm:spPr/>
    </dgm:pt>
    <dgm:pt modelId="{049C95B0-E41D-46F3-809A-AEA9DCC4EF77}" type="pres">
      <dgm:prSet presAssocID="{36E661DB-C8E9-4603-9BA6-712688BFA1C3}" presName="spaceBetweenRectangles" presStyleCnt="0"/>
      <dgm:spPr/>
    </dgm:pt>
    <dgm:pt modelId="{38770D2F-4905-4D28-978D-27D455EF7D16}" type="pres">
      <dgm:prSet presAssocID="{852A6F7C-0FBA-4BF6-A455-5B13E4E1C9E1}" presName="parentLin" presStyleCnt="0"/>
      <dgm:spPr/>
    </dgm:pt>
    <dgm:pt modelId="{2BB61C4E-8358-4BE4-8F95-2EFE1A496924}" type="pres">
      <dgm:prSet presAssocID="{852A6F7C-0FBA-4BF6-A455-5B13E4E1C9E1}" presName="parentLeftMargin" presStyleLbl="node1" presStyleIdx="2" presStyleCnt="7"/>
      <dgm:spPr/>
      <dgm:t>
        <a:bodyPr/>
        <a:lstStyle/>
        <a:p>
          <a:endParaRPr lang="en-US"/>
        </a:p>
      </dgm:t>
    </dgm:pt>
    <dgm:pt modelId="{E4D7C5B4-1961-440F-9C43-76342C046142}" type="pres">
      <dgm:prSet presAssocID="{852A6F7C-0FBA-4BF6-A455-5B13E4E1C9E1}" presName="parentText" presStyleLbl="node1" presStyleIdx="3" presStyleCnt="7">
        <dgm:presLayoutVars>
          <dgm:chMax val="0"/>
          <dgm:bulletEnabled val="true"/>
        </dgm:presLayoutVars>
      </dgm:prSet>
      <dgm:spPr/>
      <dgm:t>
        <a:bodyPr/>
        <a:lstStyle/>
        <a:p>
          <a:endParaRPr lang="en-US"/>
        </a:p>
      </dgm:t>
    </dgm:pt>
    <dgm:pt modelId="{A6CCE382-6B26-4531-9F15-D4C2A3890229}" type="pres">
      <dgm:prSet presAssocID="{852A6F7C-0FBA-4BF6-A455-5B13E4E1C9E1}" presName="negativeSpace" presStyleCnt="0"/>
      <dgm:spPr/>
    </dgm:pt>
    <dgm:pt modelId="{22E69E4B-9B9A-40F9-BC3E-1A2FDFC09C16}" type="pres">
      <dgm:prSet presAssocID="{852A6F7C-0FBA-4BF6-A455-5B13E4E1C9E1}" presName="childText" presStyleLbl="conFgAcc1" presStyleIdx="3" presStyleCnt="7">
        <dgm:presLayoutVars>
          <dgm:bulletEnabled val="true"/>
        </dgm:presLayoutVars>
      </dgm:prSet>
      <dgm:spPr/>
    </dgm:pt>
    <dgm:pt modelId="{B2A9EE1C-5771-4B88-A0FD-B3D8B6F76CBB}" type="pres">
      <dgm:prSet presAssocID="{F34438B4-68AA-4A9C-99CA-AFD1887E93D8}" presName="spaceBetweenRectangles" presStyleCnt="0"/>
      <dgm:spPr/>
    </dgm:pt>
    <dgm:pt modelId="{14948E0B-88C7-4C1A-9B33-18FCA21C923A}" type="pres">
      <dgm:prSet presAssocID="{C20CFD4F-9F30-49A7-A306-5D38D38A0E7C}" presName="parentLin" presStyleCnt="0"/>
      <dgm:spPr/>
    </dgm:pt>
    <dgm:pt modelId="{DF074C59-ED64-46F2-9A9B-6914CAD89284}" type="pres">
      <dgm:prSet presAssocID="{C20CFD4F-9F30-49A7-A306-5D38D38A0E7C}" presName="parentLeftMargin" presStyleLbl="node1" presStyleIdx="3" presStyleCnt="7"/>
      <dgm:spPr/>
      <dgm:t>
        <a:bodyPr/>
        <a:lstStyle/>
        <a:p>
          <a:endParaRPr lang="en-US"/>
        </a:p>
      </dgm:t>
    </dgm:pt>
    <dgm:pt modelId="{C711223E-9E02-443E-B1E0-670E91FD4D47}" type="pres">
      <dgm:prSet presAssocID="{C20CFD4F-9F30-49A7-A306-5D38D38A0E7C}" presName="parentText" presStyleLbl="node1" presStyleIdx="4" presStyleCnt="7">
        <dgm:presLayoutVars>
          <dgm:chMax val="0"/>
          <dgm:bulletEnabled val="true"/>
        </dgm:presLayoutVars>
      </dgm:prSet>
      <dgm:spPr/>
      <dgm:t>
        <a:bodyPr/>
        <a:lstStyle/>
        <a:p>
          <a:endParaRPr lang="en-US"/>
        </a:p>
      </dgm:t>
    </dgm:pt>
    <dgm:pt modelId="{F5CBEAF3-C271-4F80-8CEC-93B9AA3600AA}" type="pres">
      <dgm:prSet presAssocID="{C20CFD4F-9F30-49A7-A306-5D38D38A0E7C}" presName="negativeSpace" presStyleCnt="0"/>
      <dgm:spPr/>
    </dgm:pt>
    <dgm:pt modelId="{72D11F70-951C-4A97-AE47-A200EC105707}" type="pres">
      <dgm:prSet presAssocID="{C20CFD4F-9F30-49A7-A306-5D38D38A0E7C}" presName="childText" presStyleLbl="conFgAcc1" presStyleIdx="4" presStyleCnt="7">
        <dgm:presLayoutVars>
          <dgm:bulletEnabled val="true"/>
        </dgm:presLayoutVars>
      </dgm:prSet>
      <dgm:spPr/>
    </dgm:pt>
    <dgm:pt modelId="{15C13C05-6832-41D9-9366-968AB12FE304}" type="pres">
      <dgm:prSet presAssocID="{7FC41025-6774-4E0C-8946-7240D94B561B}" presName="spaceBetweenRectangles" presStyleCnt="0"/>
      <dgm:spPr/>
    </dgm:pt>
    <dgm:pt modelId="{2B225FE5-2888-4078-AB00-00B85E53E82C}" type="pres">
      <dgm:prSet presAssocID="{1682ABDC-30FA-477E-914F-4FB4972CD333}" presName="parentLin" presStyleCnt="0"/>
      <dgm:spPr/>
    </dgm:pt>
    <dgm:pt modelId="{3838B29A-652D-4AB0-B3E0-4921B5578FAD}" type="pres">
      <dgm:prSet presAssocID="{1682ABDC-30FA-477E-914F-4FB4972CD333}" presName="parentLeftMargin" presStyleLbl="node1" presStyleIdx="4" presStyleCnt="7"/>
      <dgm:spPr/>
      <dgm:t>
        <a:bodyPr/>
        <a:lstStyle/>
        <a:p>
          <a:endParaRPr lang="en-US"/>
        </a:p>
      </dgm:t>
    </dgm:pt>
    <dgm:pt modelId="{75E979BA-93CB-4A19-9B3B-E110E6DCEB37}" type="pres">
      <dgm:prSet presAssocID="{1682ABDC-30FA-477E-914F-4FB4972CD333}" presName="parentText" presStyleLbl="node1" presStyleIdx="5" presStyleCnt="7">
        <dgm:presLayoutVars>
          <dgm:chMax val="0"/>
          <dgm:bulletEnabled val="true"/>
        </dgm:presLayoutVars>
      </dgm:prSet>
      <dgm:spPr/>
      <dgm:t>
        <a:bodyPr/>
        <a:lstStyle/>
        <a:p>
          <a:endParaRPr lang="en-US"/>
        </a:p>
      </dgm:t>
    </dgm:pt>
    <dgm:pt modelId="{D84E2586-A303-4891-BA18-81D1C767ED23}" type="pres">
      <dgm:prSet presAssocID="{1682ABDC-30FA-477E-914F-4FB4972CD333}" presName="negativeSpace" presStyleCnt="0"/>
      <dgm:spPr/>
    </dgm:pt>
    <dgm:pt modelId="{71ACE796-F52C-4193-91FE-0D67C2692FDD}" type="pres">
      <dgm:prSet presAssocID="{1682ABDC-30FA-477E-914F-4FB4972CD333}" presName="childText" presStyleLbl="conFgAcc1" presStyleIdx="5" presStyleCnt="7">
        <dgm:presLayoutVars>
          <dgm:bulletEnabled val="true"/>
        </dgm:presLayoutVars>
      </dgm:prSet>
      <dgm:spPr/>
    </dgm:pt>
    <dgm:pt modelId="{79CD708E-8D5C-43DC-A568-4035E1DCAB67}" type="pres">
      <dgm:prSet presAssocID="{3A61111F-F68D-42FB-B42E-6E318FFF4CB1}" presName="spaceBetweenRectangles" presStyleCnt="0"/>
      <dgm:spPr/>
    </dgm:pt>
    <dgm:pt modelId="{58850AA4-711B-429E-A7FF-8F8916EFC19D}" type="pres">
      <dgm:prSet presAssocID="{7D953377-8CCA-4AD6-A082-FD766459903F}" presName="parentLin" presStyleCnt="0"/>
      <dgm:spPr/>
    </dgm:pt>
    <dgm:pt modelId="{51F9636D-D590-462D-B219-0E2CADDAA089}" type="pres">
      <dgm:prSet presAssocID="{7D953377-8CCA-4AD6-A082-FD766459903F}" presName="parentLeftMargin" presStyleLbl="node1" presStyleIdx="5" presStyleCnt="7"/>
      <dgm:spPr/>
      <dgm:t>
        <a:bodyPr/>
        <a:lstStyle/>
        <a:p>
          <a:endParaRPr lang="en-US"/>
        </a:p>
      </dgm:t>
    </dgm:pt>
    <dgm:pt modelId="{B7191743-1C72-4684-B21A-2696BE910058}" type="pres">
      <dgm:prSet presAssocID="{7D953377-8CCA-4AD6-A082-FD766459903F}" presName="parentText" presStyleLbl="node1" presStyleIdx="6" presStyleCnt="7">
        <dgm:presLayoutVars>
          <dgm:chMax val="0"/>
          <dgm:bulletEnabled val="true"/>
        </dgm:presLayoutVars>
      </dgm:prSet>
      <dgm:spPr/>
      <dgm:t>
        <a:bodyPr/>
        <a:lstStyle/>
        <a:p>
          <a:endParaRPr lang="en-US"/>
        </a:p>
      </dgm:t>
    </dgm:pt>
    <dgm:pt modelId="{B2EFDD0B-FC0F-46A4-AA61-769806871ECD}" type="pres">
      <dgm:prSet presAssocID="{7D953377-8CCA-4AD6-A082-FD766459903F}" presName="negativeSpace" presStyleCnt="0"/>
      <dgm:spPr/>
    </dgm:pt>
    <dgm:pt modelId="{2A8EB1EC-E5C0-4B6A-8297-5A1BF6017845}" type="pres">
      <dgm:prSet presAssocID="{7D953377-8CCA-4AD6-A082-FD766459903F}" presName="childText" presStyleLbl="conFgAcc1" presStyleIdx="6" presStyleCnt="7">
        <dgm:presLayoutVars>
          <dgm:bulletEnabled val="true"/>
        </dgm:presLayoutVars>
      </dgm:prSet>
      <dgm:spPr/>
    </dgm:pt>
  </dgm:ptLst>
  <dgm:cxnLst>
    <dgm:cxn modelId="{F4FFACF1-05A1-4D27-AEE8-DF8074D27600}" srcId="{6EF039F2-804B-4B74-8552-7B16A46790B4}" destId="{318BB2CC-99EF-4709-B366-F73DAFB30E91}" srcOrd="1" destOrd="0" parTransId="{D72DCFCE-B3DE-40F0-89DA-DE07A4A6C92B}" sibTransId="{C4413DCD-3D4A-47EC-8D42-12ED3BFFA0AD}"/>
    <dgm:cxn modelId="{0C622853-DC7C-40FC-8AF8-1DB1A1636CD7}" type="presOf" srcId="{C20CFD4F-9F30-49A7-A306-5D38D38A0E7C}" destId="{C711223E-9E02-443E-B1E0-670E91FD4D47}" srcOrd="1" destOrd="0" presId="urn:microsoft.com/office/officeart/2005/8/layout/list1#1"/>
    <dgm:cxn modelId="{78C3869E-9269-4815-A338-BA5C89FEB215}" type="presOf" srcId="{252F5C0D-2CCD-4EC9-9258-78D964C650F6}" destId="{18F4C88C-44F7-4D4B-8410-6F241C90A75B}" srcOrd="1" destOrd="0" presId="urn:microsoft.com/office/officeart/2005/8/layout/list1#1"/>
    <dgm:cxn modelId="{B6CEE37A-CBE8-4537-9CD9-040EB0C1F906}" type="presOf" srcId="{852A6F7C-0FBA-4BF6-A455-5B13E4E1C9E1}" destId="{2BB61C4E-8358-4BE4-8F95-2EFE1A496924}" srcOrd="0" destOrd="0" presId="urn:microsoft.com/office/officeart/2005/8/layout/list1#1"/>
    <dgm:cxn modelId="{572DBD27-5204-47A6-810C-A2C88AF2E1A0}" srcId="{6EF039F2-804B-4B74-8552-7B16A46790B4}" destId="{7D953377-8CCA-4AD6-A082-FD766459903F}" srcOrd="6" destOrd="0" parTransId="{6ED5EAE1-3247-4D41-B039-9E9BE8996E63}" sibTransId="{4E3E29CE-3E47-41CA-910E-687B0C9FED95}"/>
    <dgm:cxn modelId="{AE2D2AF8-9153-4941-8C5F-F3D7B61093A0}" type="presOf" srcId="{6EF039F2-804B-4B74-8552-7B16A46790B4}" destId="{78B293B2-0ECF-45A7-8F41-7641B3A5BBF8}" srcOrd="0" destOrd="0" presId="urn:microsoft.com/office/officeart/2005/8/layout/list1#1"/>
    <dgm:cxn modelId="{FDE4FBC8-A2D9-403E-B480-FBECCAB5CB81}" type="presOf" srcId="{622EDFE9-B518-470A-A8A3-916F1E0014E4}" destId="{CD00723A-12C0-4339-9733-CEFC86C26EBE}" srcOrd="1" destOrd="0" presId="urn:microsoft.com/office/officeart/2005/8/layout/list1#1"/>
    <dgm:cxn modelId="{AE4882BA-9E78-4912-9024-ED2FE97F076E}" srcId="{6EF039F2-804B-4B74-8552-7B16A46790B4}" destId="{C20CFD4F-9F30-49A7-A306-5D38D38A0E7C}" srcOrd="4" destOrd="0" parTransId="{F8866B96-0F79-473A-AB7F-CCB77D217A29}" sibTransId="{7FC41025-6774-4E0C-8946-7240D94B561B}"/>
    <dgm:cxn modelId="{0588FD66-D84C-42BB-8FFA-80B7602BE21E}" srcId="{6EF039F2-804B-4B74-8552-7B16A46790B4}" destId="{252F5C0D-2CCD-4EC9-9258-78D964C650F6}" srcOrd="2" destOrd="0" parTransId="{C84B0745-40C6-4A00-865F-0E7AC1E5628D}" sibTransId="{36E661DB-C8E9-4603-9BA6-712688BFA1C3}"/>
    <dgm:cxn modelId="{A759500D-5527-4778-A931-4062F05706DC}" srcId="{6EF039F2-804B-4B74-8552-7B16A46790B4}" destId="{622EDFE9-B518-470A-A8A3-916F1E0014E4}" srcOrd="0" destOrd="0" parTransId="{AC3F465E-CB8C-46CA-A084-2561B3B1B443}" sibTransId="{F5B9BDAE-BBF5-4E11-99E5-E0FA932AF5F9}"/>
    <dgm:cxn modelId="{6A035365-0BFF-45DD-B2FD-F3D7879B5C52}" type="presOf" srcId="{852A6F7C-0FBA-4BF6-A455-5B13E4E1C9E1}" destId="{E4D7C5B4-1961-440F-9C43-76342C046142}" srcOrd="1" destOrd="0" presId="urn:microsoft.com/office/officeart/2005/8/layout/list1#1"/>
    <dgm:cxn modelId="{C102ABE7-BD6E-41F1-B9A0-646273D3E3E6}" type="presOf" srcId="{1682ABDC-30FA-477E-914F-4FB4972CD333}" destId="{3838B29A-652D-4AB0-B3E0-4921B5578FAD}" srcOrd="0" destOrd="0" presId="urn:microsoft.com/office/officeart/2005/8/layout/list1#1"/>
    <dgm:cxn modelId="{615833D2-773A-4847-A043-C01AD7C6BC9B}" type="presOf" srcId="{C20CFD4F-9F30-49A7-A306-5D38D38A0E7C}" destId="{DF074C59-ED64-46F2-9A9B-6914CAD89284}" srcOrd="0" destOrd="0" presId="urn:microsoft.com/office/officeart/2005/8/layout/list1#1"/>
    <dgm:cxn modelId="{FB12E416-CCF1-4BE9-BBB6-E515D57B3749}" type="presOf" srcId="{7D953377-8CCA-4AD6-A082-FD766459903F}" destId="{B7191743-1C72-4684-B21A-2696BE910058}" srcOrd="1" destOrd="0" presId="urn:microsoft.com/office/officeart/2005/8/layout/list1#1"/>
    <dgm:cxn modelId="{0BF591E7-7641-4B0C-B643-20ADE479A739}" type="presOf" srcId="{1682ABDC-30FA-477E-914F-4FB4972CD333}" destId="{75E979BA-93CB-4A19-9B3B-E110E6DCEB37}" srcOrd="1" destOrd="0" presId="urn:microsoft.com/office/officeart/2005/8/layout/list1#1"/>
    <dgm:cxn modelId="{432FFB51-9EAA-417A-BA7B-9E376BD9ADEA}" srcId="{6EF039F2-804B-4B74-8552-7B16A46790B4}" destId="{852A6F7C-0FBA-4BF6-A455-5B13E4E1C9E1}" srcOrd="3" destOrd="0" parTransId="{F5C804F6-6194-4A3E-8B40-303CA74B3D99}" sibTransId="{F34438B4-68AA-4A9C-99CA-AFD1887E93D8}"/>
    <dgm:cxn modelId="{470042AB-DC08-4A2C-8BA8-8F48F84B195E}" type="presOf" srcId="{318BB2CC-99EF-4709-B366-F73DAFB30E91}" destId="{C87D623C-4536-46F1-92C1-82895B1B6924}" srcOrd="1" destOrd="0" presId="urn:microsoft.com/office/officeart/2005/8/layout/list1#1"/>
    <dgm:cxn modelId="{0E7732A1-403B-4B4A-B9A1-4AA2E0644497}" srcId="{6EF039F2-804B-4B74-8552-7B16A46790B4}" destId="{1682ABDC-30FA-477E-914F-4FB4972CD333}" srcOrd="5" destOrd="0" parTransId="{7E93B998-F070-41F8-8B6E-15502F5E3198}" sibTransId="{3A61111F-F68D-42FB-B42E-6E318FFF4CB1}"/>
    <dgm:cxn modelId="{5C2167A6-9E5D-411E-A83E-18E3624F13DA}" type="presOf" srcId="{318BB2CC-99EF-4709-B366-F73DAFB30E91}" destId="{35B76100-60A9-4A75-9D8A-04163D9411D3}" srcOrd="0" destOrd="0" presId="urn:microsoft.com/office/officeart/2005/8/layout/list1#1"/>
    <dgm:cxn modelId="{E4BB7667-EF98-4A05-985B-C05AC09A09EE}" type="presOf" srcId="{622EDFE9-B518-470A-A8A3-916F1E0014E4}" destId="{FDF55053-2620-4507-8761-7769517CE515}" srcOrd="0" destOrd="0" presId="urn:microsoft.com/office/officeart/2005/8/layout/list1#1"/>
    <dgm:cxn modelId="{015FB7A1-ED78-48BB-8813-8F65DA32A971}" type="presOf" srcId="{7D953377-8CCA-4AD6-A082-FD766459903F}" destId="{51F9636D-D590-462D-B219-0E2CADDAA089}" srcOrd="0" destOrd="0" presId="urn:microsoft.com/office/officeart/2005/8/layout/list1#1"/>
    <dgm:cxn modelId="{49A31A34-3379-41D1-A06F-8633AFDF5817}" type="presOf" srcId="{252F5C0D-2CCD-4EC9-9258-78D964C650F6}" destId="{6236D0FF-2002-46A4-9710-9DEB6717C8CE}" srcOrd="0" destOrd="0" presId="urn:microsoft.com/office/officeart/2005/8/layout/list1#1"/>
    <dgm:cxn modelId="{3CEAA3A4-C9C2-4C6E-A424-C1DFE7DDCAB6}" type="presParOf" srcId="{78B293B2-0ECF-45A7-8F41-7641B3A5BBF8}" destId="{C94A9193-1048-4A71-9581-8C151C358524}" srcOrd="0" destOrd="0" presId="urn:microsoft.com/office/officeart/2005/8/layout/list1#1"/>
    <dgm:cxn modelId="{A67AEA9A-1A79-463E-9FC1-156603BC2267}" type="presParOf" srcId="{C94A9193-1048-4A71-9581-8C151C358524}" destId="{FDF55053-2620-4507-8761-7769517CE515}" srcOrd="0" destOrd="0" presId="urn:microsoft.com/office/officeart/2005/8/layout/list1#1"/>
    <dgm:cxn modelId="{FF959B23-3978-4F31-85FD-61A38D32D78D}" type="presParOf" srcId="{C94A9193-1048-4A71-9581-8C151C358524}" destId="{CD00723A-12C0-4339-9733-CEFC86C26EBE}" srcOrd="1" destOrd="0" presId="urn:microsoft.com/office/officeart/2005/8/layout/list1#1"/>
    <dgm:cxn modelId="{BA8716AB-F885-4CDF-A51A-D840362CF9D6}" type="presParOf" srcId="{78B293B2-0ECF-45A7-8F41-7641B3A5BBF8}" destId="{3462AC13-E326-4A2D-8729-B3E484CEA266}" srcOrd="1" destOrd="0" presId="urn:microsoft.com/office/officeart/2005/8/layout/list1#1"/>
    <dgm:cxn modelId="{BE1F1F31-818F-46B6-8DE2-176018F943BD}" type="presParOf" srcId="{78B293B2-0ECF-45A7-8F41-7641B3A5BBF8}" destId="{D0D52320-300D-4C58-9ADB-F39E79D03627}" srcOrd="2" destOrd="0" presId="urn:microsoft.com/office/officeart/2005/8/layout/list1#1"/>
    <dgm:cxn modelId="{39A451D6-652D-4257-BCA4-353679521268}" type="presParOf" srcId="{78B293B2-0ECF-45A7-8F41-7641B3A5BBF8}" destId="{8EBAA773-2F21-4FBD-865D-7D18AC24CC68}" srcOrd="3" destOrd="0" presId="urn:microsoft.com/office/officeart/2005/8/layout/list1#1"/>
    <dgm:cxn modelId="{002D7BB2-BF60-4D06-9F49-5A2FCC678E5C}" type="presParOf" srcId="{78B293B2-0ECF-45A7-8F41-7641B3A5BBF8}" destId="{48F84185-C206-42F4-B40B-9AD108F14D23}" srcOrd="4" destOrd="0" presId="urn:microsoft.com/office/officeart/2005/8/layout/list1#1"/>
    <dgm:cxn modelId="{10F33E90-9F28-495F-AF42-E486A9D7E1D1}" type="presParOf" srcId="{48F84185-C206-42F4-B40B-9AD108F14D23}" destId="{35B76100-60A9-4A75-9D8A-04163D9411D3}" srcOrd="0" destOrd="0" presId="urn:microsoft.com/office/officeart/2005/8/layout/list1#1"/>
    <dgm:cxn modelId="{A92FAD20-5593-45DB-8809-0DAD68A5EBA9}" type="presParOf" srcId="{48F84185-C206-42F4-B40B-9AD108F14D23}" destId="{C87D623C-4536-46F1-92C1-82895B1B6924}" srcOrd="1" destOrd="0" presId="urn:microsoft.com/office/officeart/2005/8/layout/list1#1"/>
    <dgm:cxn modelId="{6CE5A100-20BC-4A8C-8B94-AC2B3957EF7A}" type="presParOf" srcId="{78B293B2-0ECF-45A7-8F41-7641B3A5BBF8}" destId="{B3C7D2BE-3707-4737-ADE0-F1EFDA9A00D3}" srcOrd="5" destOrd="0" presId="urn:microsoft.com/office/officeart/2005/8/layout/list1#1"/>
    <dgm:cxn modelId="{922D6AE2-15BB-494A-8ECE-64A94A95A222}" type="presParOf" srcId="{78B293B2-0ECF-45A7-8F41-7641B3A5BBF8}" destId="{D171DF82-DF85-4B3D-A88F-33D6B1D4CEBA}" srcOrd="6" destOrd="0" presId="urn:microsoft.com/office/officeart/2005/8/layout/list1#1"/>
    <dgm:cxn modelId="{D6955447-C6B9-4CF2-A532-4EB08B7D86B9}" type="presParOf" srcId="{78B293B2-0ECF-45A7-8F41-7641B3A5BBF8}" destId="{CA72FCBF-FC0E-4128-9F79-4F4D4D210A1A}" srcOrd="7" destOrd="0" presId="urn:microsoft.com/office/officeart/2005/8/layout/list1#1"/>
    <dgm:cxn modelId="{69376FB8-B66E-4010-B7D9-1E1555F5FBA8}" type="presParOf" srcId="{78B293B2-0ECF-45A7-8F41-7641B3A5BBF8}" destId="{7CC4A9B6-819C-42B9-819E-072897F0F98F}" srcOrd="8" destOrd="0" presId="urn:microsoft.com/office/officeart/2005/8/layout/list1#1"/>
    <dgm:cxn modelId="{5BE2A365-49A3-4C1F-B370-074EA3F4D814}" type="presParOf" srcId="{7CC4A9B6-819C-42B9-819E-072897F0F98F}" destId="{6236D0FF-2002-46A4-9710-9DEB6717C8CE}" srcOrd="0" destOrd="0" presId="urn:microsoft.com/office/officeart/2005/8/layout/list1#1"/>
    <dgm:cxn modelId="{D67190A9-B27B-4DB8-9DFA-392622DB2FB1}" type="presParOf" srcId="{7CC4A9B6-819C-42B9-819E-072897F0F98F}" destId="{18F4C88C-44F7-4D4B-8410-6F241C90A75B}" srcOrd="1" destOrd="0" presId="urn:microsoft.com/office/officeart/2005/8/layout/list1#1"/>
    <dgm:cxn modelId="{57E324FC-5DD1-44FF-85CB-C5C3239DF1F9}" type="presParOf" srcId="{78B293B2-0ECF-45A7-8F41-7641B3A5BBF8}" destId="{B0AC5EA3-EB35-42BB-8DA3-D21D8DCA0854}" srcOrd="9" destOrd="0" presId="urn:microsoft.com/office/officeart/2005/8/layout/list1#1"/>
    <dgm:cxn modelId="{499F7BFB-264F-4592-B7DC-2A573D24A8A0}" type="presParOf" srcId="{78B293B2-0ECF-45A7-8F41-7641B3A5BBF8}" destId="{FBA6A592-CCEA-4ECE-A343-2E8AC5C0F439}" srcOrd="10" destOrd="0" presId="urn:microsoft.com/office/officeart/2005/8/layout/list1#1"/>
    <dgm:cxn modelId="{1A2F83AB-CD92-47EC-A661-6FDBC5B43FE6}" type="presParOf" srcId="{78B293B2-0ECF-45A7-8F41-7641B3A5BBF8}" destId="{049C95B0-E41D-46F3-809A-AEA9DCC4EF77}" srcOrd="11" destOrd="0" presId="urn:microsoft.com/office/officeart/2005/8/layout/list1#1"/>
    <dgm:cxn modelId="{E7F6CABA-6E52-426A-B2A8-5F4962847F2A}" type="presParOf" srcId="{78B293B2-0ECF-45A7-8F41-7641B3A5BBF8}" destId="{38770D2F-4905-4D28-978D-27D455EF7D16}" srcOrd="12" destOrd="0" presId="urn:microsoft.com/office/officeart/2005/8/layout/list1#1"/>
    <dgm:cxn modelId="{571FAACC-3315-4348-9680-4676432268B7}" type="presParOf" srcId="{38770D2F-4905-4D28-978D-27D455EF7D16}" destId="{2BB61C4E-8358-4BE4-8F95-2EFE1A496924}" srcOrd="0" destOrd="0" presId="urn:microsoft.com/office/officeart/2005/8/layout/list1#1"/>
    <dgm:cxn modelId="{21EAEF05-9FC0-4783-BC98-80C0B20BDAD0}" type="presParOf" srcId="{38770D2F-4905-4D28-978D-27D455EF7D16}" destId="{E4D7C5B4-1961-440F-9C43-76342C046142}" srcOrd="1" destOrd="0" presId="urn:microsoft.com/office/officeart/2005/8/layout/list1#1"/>
    <dgm:cxn modelId="{E5831992-F477-4D5A-94C6-8B8199CD869B}" type="presParOf" srcId="{78B293B2-0ECF-45A7-8F41-7641B3A5BBF8}" destId="{A6CCE382-6B26-4531-9F15-D4C2A3890229}" srcOrd="13" destOrd="0" presId="urn:microsoft.com/office/officeart/2005/8/layout/list1#1"/>
    <dgm:cxn modelId="{57B10BE9-041C-411D-B299-A43385ED74BB}" type="presParOf" srcId="{78B293B2-0ECF-45A7-8F41-7641B3A5BBF8}" destId="{22E69E4B-9B9A-40F9-BC3E-1A2FDFC09C16}" srcOrd="14" destOrd="0" presId="urn:microsoft.com/office/officeart/2005/8/layout/list1#1"/>
    <dgm:cxn modelId="{7A5EA6CD-DE48-47CC-A95E-F541C6CCCD6A}" type="presParOf" srcId="{78B293B2-0ECF-45A7-8F41-7641B3A5BBF8}" destId="{B2A9EE1C-5771-4B88-A0FD-B3D8B6F76CBB}" srcOrd="15" destOrd="0" presId="urn:microsoft.com/office/officeart/2005/8/layout/list1#1"/>
    <dgm:cxn modelId="{647FC556-5B58-41BB-899C-6FCB942C5F79}" type="presParOf" srcId="{78B293B2-0ECF-45A7-8F41-7641B3A5BBF8}" destId="{14948E0B-88C7-4C1A-9B33-18FCA21C923A}" srcOrd="16" destOrd="0" presId="urn:microsoft.com/office/officeart/2005/8/layout/list1#1"/>
    <dgm:cxn modelId="{53F56D7F-2236-4EA4-A6F3-922F3DFC9FAD}" type="presParOf" srcId="{14948E0B-88C7-4C1A-9B33-18FCA21C923A}" destId="{DF074C59-ED64-46F2-9A9B-6914CAD89284}" srcOrd="0" destOrd="0" presId="urn:microsoft.com/office/officeart/2005/8/layout/list1#1"/>
    <dgm:cxn modelId="{4D521640-2557-454B-B8D2-8A7D60691B48}" type="presParOf" srcId="{14948E0B-88C7-4C1A-9B33-18FCA21C923A}" destId="{C711223E-9E02-443E-B1E0-670E91FD4D47}" srcOrd="1" destOrd="0" presId="urn:microsoft.com/office/officeart/2005/8/layout/list1#1"/>
    <dgm:cxn modelId="{BC15963D-3FD8-466B-BF8B-EDEA6B6C86C2}" type="presParOf" srcId="{78B293B2-0ECF-45A7-8F41-7641B3A5BBF8}" destId="{F5CBEAF3-C271-4F80-8CEC-93B9AA3600AA}" srcOrd="17" destOrd="0" presId="urn:microsoft.com/office/officeart/2005/8/layout/list1#1"/>
    <dgm:cxn modelId="{8E1B4A15-5B7C-4387-A6D0-87422DF97C2A}" type="presParOf" srcId="{78B293B2-0ECF-45A7-8F41-7641B3A5BBF8}" destId="{72D11F70-951C-4A97-AE47-A200EC105707}" srcOrd="18" destOrd="0" presId="urn:microsoft.com/office/officeart/2005/8/layout/list1#1"/>
    <dgm:cxn modelId="{A0491106-1021-416F-AFD7-FC6C111E4F5D}" type="presParOf" srcId="{78B293B2-0ECF-45A7-8F41-7641B3A5BBF8}" destId="{15C13C05-6832-41D9-9366-968AB12FE304}" srcOrd="19" destOrd="0" presId="urn:microsoft.com/office/officeart/2005/8/layout/list1#1"/>
    <dgm:cxn modelId="{F3BC9C16-E042-4424-B5C2-294F4ABB01EA}" type="presParOf" srcId="{78B293B2-0ECF-45A7-8F41-7641B3A5BBF8}" destId="{2B225FE5-2888-4078-AB00-00B85E53E82C}" srcOrd="20" destOrd="0" presId="urn:microsoft.com/office/officeart/2005/8/layout/list1#1"/>
    <dgm:cxn modelId="{5159B1F5-55FF-49AA-95E1-5EC1EFEA541F}" type="presParOf" srcId="{2B225FE5-2888-4078-AB00-00B85E53E82C}" destId="{3838B29A-652D-4AB0-B3E0-4921B5578FAD}" srcOrd="0" destOrd="0" presId="urn:microsoft.com/office/officeart/2005/8/layout/list1#1"/>
    <dgm:cxn modelId="{82F6C696-8594-4A92-8044-B4286472A93B}" type="presParOf" srcId="{2B225FE5-2888-4078-AB00-00B85E53E82C}" destId="{75E979BA-93CB-4A19-9B3B-E110E6DCEB37}" srcOrd="1" destOrd="0" presId="urn:microsoft.com/office/officeart/2005/8/layout/list1#1"/>
    <dgm:cxn modelId="{BF44869E-2436-4044-9427-F7522A776F6D}" type="presParOf" srcId="{78B293B2-0ECF-45A7-8F41-7641B3A5BBF8}" destId="{D84E2586-A303-4891-BA18-81D1C767ED23}" srcOrd="21" destOrd="0" presId="urn:microsoft.com/office/officeart/2005/8/layout/list1#1"/>
    <dgm:cxn modelId="{C3737F94-BC0F-4619-B327-B6983CF559B5}" type="presParOf" srcId="{78B293B2-0ECF-45A7-8F41-7641B3A5BBF8}" destId="{71ACE796-F52C-4193-91FE-0D67C2692FDD}" srcOrd="22" destOrd="0" presId="urn:microsoft.com/office/officeart/2005/8/layout/list1#1"/>
    <dgm:cxn modelId="{85920710-33C8-43FF-942F-6043CD20A2FA}" type="presParOf" srcId="{78B293B2-0ECF-45A7-8F41-7641B3A5BBF8}" destId="{79CD708E-8D5C-43DC-A568-4035E1DCAB67}" srcOrd="23" destOrd="0" presId="urn:microsoft.com/office/officeart/2005/8/layout/list1#1"/>
    <dgm:cxn modelId="{93E37ADC-E369-40EE-8010-06CA848C5397}" type="presParOf" srcId="{78B293B2-0ECF-45A7-8F41-7641B3A5BBF8}" destId="{58850AA4-711B-429E-A7FF-8F8916EFC19D}" srcOrd="24" destOrd="0" presId="urn:microsoft.com/office/officeart/2005/8/layout/list1#1"/>
    <dgm:cxn modelId="{45F7BCAD-B923-4FEB-8392-E2F0D13A8898}" type="presParOf" srcId="{58850AA4-711B-429E-A7FF-8F8916EFC19D}" destId="{51F9636D-D590-462D-B219-0E2CADDAA089}" srcOrd="0" destOrd="0" presId="urn:microsoft.com/office/officeart/2005/8/layout/list1#1"/>
    <dgm:cxn modelId="{7AADD4B4-47C3-49DF-AAFD-9809B3F59CAB}" type="presParOf" srcId="{58850AA4-711B-429E-A7FF-8F8916EFC19D}" destId="{B7191743-1C72-4684-B21A-2696BE910058}" srcOrd="1" destOrd="0" presId="urn:microsoft.com/office/officeart/2005/8/layout/list1#1"/>
    <dgm:cxn modelId="{32AF000B-6585-4B7E-B4A1-C39C8876D9E1}" type="presParOf" srcId="{78B293B2-0ECF-45A7-8F41-7641B3A5BBF8}" destId="{B2EFDD0B-FC0F-46A4-AA61-769806871ECD}" srcOrd="25" destOrd="0" presId="urn:microsoft.com/office/officeart/2005/8/layout/list1#1"/>
    <dgm:cxn modelId="{3C978B14-7A6E-40B3-9C44-8CEEA4AAA8AC}" type="presParOf" srcId="{78B293B2-0ECF-45A7-8F41-7641B3A5BBF8}" destId="{2A8EB1EC-E5C0-4B6A-8297-5A1BF6017845}" srcOrd="26" destOrd="0" presId="urn:microsoft.com/office/officeart/2005/8/layout/list1#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F039F2-804B-4B74-8552-7B16A46790B4}" type="doc">
      <dgm:prSet loTypeId="urn:microsoft.com/office/officeart/2005/8/layout/list1#2" loCatId="list" qsTypeId="urn:microsoft.com/office/officeart/2005/8/quickstyle/simple5#2" qsCatId="simple" csTypeId="urn:microsoft.com/office/officeart/2005/8/colors/colorful1#2" csCatId="colorful" phldr="true"/>
      <dgm:spPr/>
      <dgm:t>
        <a:bodyPr/>
        <a:lstStyle/>
        <a:p>
          <a:endParaRPr lang="en-US"/>
        </a:p>
      </dgm:t>
    </dgm:pt>
    <dgm:pt modelId="{622EDFE9-B518-470A-A8A3-916F1E0014E4}">
      <dgm:prSet phldrT="[Text]" custT="true"/>
      <dgm:spPr/>
      <dgm:t>
        <a:bodyPr/>
        <a:lstStyle/>
        <a:p>
          <a:r>
            <a:rPr lang="en-US" sz="1000" smtClean="0"/>
            <a:t>Creation of side &amp; Footer links if needed</a:t>
          </a:r>
          <a:endParaRPr lang="en-US" sz="1000" dirty="0"/>
        </a:p>
      </dgm:t>
    </dgm:pt>
    <dgm:pt modelId="{AC3F465E-CB8C-46CA-A084-2561B3B1B443}" cxnId="{A759500D-5527-4778-A931-4062F05706DC}" type="parTrans">
      <dgm:prSet/>
      <dgm:spPr/>
      <dgm:t>
        <a:bodyPr/>
        <a:lstStyle/>
        <a:p>
          <a:endParaRPr lang="en-US" sz="1000"/>
        </a:p>
      </dgm:t>
    </dgm:pt>
    <dgm:pt modelId="{F5B9BDAE-BBF5-4E11-99E5-E0FA932AF5F9}" cxnId="{A759500D-5527-4778-A931-4062F05706DC}" type="sibTrans">
      <dgm:prSet/>
      <dgm:spPr/>
      <dgm:t>
        <a:bodyPr/>
        <a:lstStyle/>
        <a:p>
          <a:endParaRPr lang="en-US" sz="1000"/>
        </a:p>
      </dgm:t>
    </dgm:pt>
    <dgm:pt modelId="{7F213E70-0A86-4EBE-A51F-C7F25331813D}">
      <dgm:prSet phldrT="[Text]" custT="true"/>
      <dgm:spPr/>
      <dgm:t>
        <a:bodyPr/>
        <a:lstStyle/>
        <a:p>
          <a:r>
            <a:rPr lang="en-US" sz="1000" smtClean="0"/>
            <a:t>Optimization of javascript, flash which hinders robots crawling</a:t>
          </a:r>
          <a:endParaRPr lang="en-US" sz="1000" dirty="0"/>
        </a:p>
      </dgm:t>
    </dgm:pt>
    <dgm:pt modelId="{09E6ADB4-AF68-487B-BD2A-7BEFDB18A2AB}" cxnId="{13FFE6CD-3192-4F05-87D6-4F07A8B2ED99}" type="parTrans">
      <dgm:prSet/>
      <dgm:spPr/>
      <dgm:t>
        <a:bodyPr/>
        <a:lstStyle/>
        <a:p>
          <a:endParaRPr lang="en-US"/>
        </a:p>
      </dgm:t>
    </dgm:pt>
    <dgm:pt modelId="{69259A59-26DF-4C50-9A81-2A324BCF417A}" cxnId="{13FFE6CD-3192-4F05-87D6-4F07A8B2ED99}" type="sibTrans">
      <dgm:prSet/>
      <dgm:spPr/>
      <dgm:t>
        <a:bodyPr/>
        <a:lstStyle/>
        <a:p>
          <a:endParaRPr lang="en-US"/>
        </a:p>
      </dgm:t>
    </dgm:pt>
    <dgm:pt modelId="{97827601-040D-4FEE-AC69-89595837E64C}">
      <dgm:prSet phldrT="[Text]" custT="true"/>
      <dgm:spPr/>
      <dgm:t>
        <a:bodyPr/>
        <a:lstStyle/>
        <a:p>
          <a:r>
            <a:rPr lang="en-US" sz="1000" smtClean="0"/>
            <a:t>Image Alt Tags Optimization</a:t>
          </a:r>
          <a:endParaRPr lang="en-US" sz="1000" dirty="0"/>
        </a:p>
      </dgm:t>
    </dgm:pt>
    <dgm:pt modelId="{449A0216-E09E-4B66-BC8C-5BC032A2DCFA}" cxnId="{A8834BC3-C5CB-4575-A18D-31AB85034535}" type="parTrans">
      <dgm:prSet/>
      <dgm:spPr/>
      <dgm:t>
        <a:bodyPr/>
        <a:lstStyle/>
        <a:p>
          <a:endParaRPr lang="en-US"/>
        </a:p>
      </dgm:t>
    </dgm:pt>
    <dgm:pt modelId="{C66836F7-A1A0-42C4-A05D-ABFC7AA49728}" cxnId="{A8834BC3-C5CB-4575-A18D-31AB85034535}" type="sibTrans">
      <dgm:prSet/>
      <dgm:spPr/>
      <dgm:t>
        <a:bodyPr/>
        <a:lstStyle/>
        <a:p>
          <a:endParaRPr lang="en-US"/>
        </a:p>
      </dgm:t>
    </dgm:pt>
    <dgm:pt modelId="{20D6FAC7-16B8-45B0-8898-BB8F239ABB14}">
      <dgm:prSet phldrT="[Text]" custT="true"/>
      <dgm:spPr/>
      <dgm:t>
        <a:bodyPr/>
        <a:lstStyle/>
        <a:p>
          <a:r>
            <a:rPr lang="en-US" sz="1000" smtClean="0"/>
            <a:t>Error Page Configuration</a:t>
          </a:r>
          <a:endParaRPr lang="en-US" sz="1000" dirty="0"/>
        </a:p>
      </dgm:t>
    </dgm:pt>
    <dgm:pt modelId="{A3317E56-B9BC-48D1-A12E-8BB61D98AF08}" cxnId="{9648D9B4-7406-4404-9089-52223F46E5D7}" type="parTrans">
      <dgm:prSet/>
      <dgm:spPr/>
      <dgm:t>
        <a:bodyPr/>
        <a:lstStyle/>
        <a:p>
          <a:endParaRPr lang="en-US"/>
        </a:p>
      </dgm:t>
    </dgm:pt>
    <dgm:pt modelId="{3BAF244E-1C30-4F68-975E-9FDA1DC9FFB8}" cxnId="{9648D9B4-7406-4404-9089-52223F46E5D7}" type="sibTrans">
      <dgm:prSet/>
      <dgm:spPr/>
      <dgm:t>
        <a:bodyPr/>
        <a:lstStyle/>
        <a:p>
          <a:endParaRPr lang="en-US"/>
        </a:p>
      </dgm:t>
    </dgm:pt>
    <dgm:pt modelId="{EBBAAB0C-9770-44B8-AC77-BC2F15582AA6}">
      <dgm:prSet phldrT="[Text]" custT="true"/>
      <dgm:spPr/>
      <dgm:t>
        <a:bodyPr/>
        <a:lstStyle/>
        <a:p>
          <a:r>
            <a:rPr lang="en-US" sz="1000" dirty="0" smtClean="0"/>
            <a:t>XML Sitemap Creation</a:t>
          </a:r>
          <a:endParaRPr lang="en-US" sz="1000" dirty="0"/>
        </a:p>
      </dgm:t>
    </dgm:pt>
    <dgm:pt modelId="{9328856A-7C58-4EAD-A438-5475EB5FA62C}" cxnId="{A9CDBC69-62FC-42B4-9E32-6CDF3BD7481C}" type="parTrans">
      <dgm:prSet/>
      <dgm:spPr/>
      <dgm:t>
        <a:bodyPr/>
        <a:lstStyle/>
        <a:p>
          <a:endParaRPr lang="en-US"/>
        </a:p>
      </dgm:t>
    </dgm:pt>
    <dgm:pt modelId="{D5C075F9-9C19-4814-B784-26F766648449}" cxnId="{A9CDBC69-62FC-42B4-9E32-6CDF3BD7481C}" type="sibTrans">
      <dgm:prSet/>
      <dgm:spPr/>
      <dgm:t>
        <a:bodyPr/>
        <a:lstStyle/>
        <a:p>
          <a:endParaRPr lang="en-US"/>
        </a:p>
      </dgm:t>
    </dgm:pt>
    <dgm:pt modelId="{276731BB-E9A8-434C-857D-59BE94C4BCB9}">
      <dgm:prSet phldrT="[Text]" custT="true"/>
      <dgm:spPr/>
      <dgm:t>
        <a:bodyPr/>
        <a:lstStyle/>
        <a:p>
          <a:r>
            <a:rPr lang="en-US" sz="1000" smtClean="0"/>
            <a:t>Static Sitemap Creation &amp; Optimization</a:t>
          </a:r>
          <a:endParaRPr lang="en-US" sz="1000" dirty="0"/>
        </a:p>
      </dgm:t>
    </dgm:pt>
    <dgm:pt modelId="{CABBF6A2-8706-4198-8658-67CD62C1CF21}" cxnId="{9606457A-8757-46DA-A7EE-A7BB6A3B115A}" type="parTrans">
      <dgm:prSet/>
      <dgm:spPr/>
      <dgm:t>
        <a:bodyPr/>
        <a:lstStyle/>
        <a:p>
          <a:endParaRPr lang="en-US"/>
        </a:p>
      </dgm:t>
    </dgm:pt>
    <dgm:pt modelId="{86EE49F3-A513-404C-8A08-AB021FA68D44}" cxnId="{9606457A-8757-46DA-A7EE-A7BB6A3B115A}" type="sibTrans">
      <dgm:prSet/>
      <dgm:spPr/>
      <dgm:t>
        <a:bodyPr/>
        <a:lstStyle/>
        <a:p>
          <a:endParaRPr lang="en-US"/>
        </a:p>
      </dgm:t>
    </dgm:pt>
    <dgm:pt modelId="{B8CF63C8-654A-49AE-8B95-B85A69DCE35F}">
      <dgm:prSet phldrT="[Text]" custT="true"/>
      <dgm:spPr/>
      <dgm:t>
        <a:bodyPr/>
        <a:lstStyle/>
        <a:p>
          <a:r>
            <a:rPr lang="en-US" sz="1000" smtClean="0"/>
            <a:t>Robots.txt Creation</a:t>
          </a:r>
          <a:endParaRPr lang="en-US" sz="1000" dirty="0"/>
        </a:p>
      </dgm:t>
    </dgm:pt>
    <dgm:pt modelId="{698CEB8D-04F1-4BE1-A6BB-F04E94A7E9E0}" cxnId="{D8359E66-B85A-46CC-9D4E-FBDA0D485224}" type="parTrans">
      <dgm:prSet/>
      <dgm:spPr/>
      <dgm:t>
        <a:bodyPr/>
        <a:lstStyle/>
        <a:p>
          <a:endParaRPr lang="en-US"/>
        </a:p>
      </dgm:t>
    </dgm:pt>
    <dgm:pt modelId="{B743D90F-3403-47D0-9B5D-C183C3A5B592}" cxnId="{D8359E66-B85A-46CC-9D4E-FBDA0D485224}" type="sibTrans">
      <dgm:prSet/>
      <dgm:spPr/>
      <dgm:t>
        <a:bodyPr/>
        <a:lstStyle/>
        <a:p>
          <a:endParaRPr lang="en-US"/>
        </a:p>
      </dgm:t>
    </dgm:pt>
    <dgm:pt modelId="{78B293B2-0ECF-45A7-8F41-7641B3A5BBF8}" type="pres">
      <dgm:prSet presAssocID="{6EF039F2-804B-4B74-8552-7B16A46790B4}" presName="linear" presStyleCnt="0">
        <dgm:presLayoutVars>
          <dgm:dir/>
          <dgm:animLvl val="lvl"/>
          <dgm:resizeHandles val="exact"/>
        </dgm:presLayoutVars>
      </dgm:prSet>
      <dgm:spPr/>
      <dgm:t>
        <a:bodyPr/>
        <a:lstStyle/>
        <a:p>
          <a:endParaRPr lang="en-US"/>
        </a:p>
      </dgm:t>
    </dgm:pt>
    <dgm:pt modelId="{C94A9193-1048-4A71-9581-8C151C358524}" type="pres">
      <dgm:prSet presAssocID="{622EDFE9-B518-470A-A8A3-916F1E0014E4}" presName="parentLin" presStyleCnt="0"/>
      <dgm:spPr/>
    </dgm:pt>
    <dgm:pt modelId="{FDF55053-2620-4507-8761-7769517CE515}" type="pres">
      <dgm:prSet presAssocID="{622EDFE9-B518-470A-A8A3-916F1E0014E4}" presName="parentLeftMargin" presStyleLbl="node1" presStyleIdx="0" presStyleCnt="7"/>
      <dgm:spPr/>
      <dgm:t>
        <a:bodyPr/>
        <a:lstStyle/>
        <a:p>
          <a:endParaRPr lang="en-US"/>
        </a:p>
      </dgm:t>
    </dgm:pt>
    <dgm:pt modelId="{CD00723A-12C0-4339-9733-CEFC86C26EBE}" type="pres">
      <dgm:prSet presAssocID="{622EDFE9-B518-470A-A8A3-916F1E0014E4}" presName="parentText" presStyleLbl="node1" presStyleIdx="0" presStyleCnt="7">
        <dgm:presLayoutVars>
          <dgm:chMax val="0"/>
          <dgm:bulletEnabled val="true"/>
        </dgm:presLayoutVars>
      </dgm:prSet>
      <dgm:spPr/>
      <dgm:t>
        <a:bodyPr/>
        <a:lstStyle/>
        <a:p>
          <a:endParaRPr lang="en-US"/>
        </a:p>
      </dgm:t>
    </dgm:pt>
    <dgm:pt modelId="{3462AC13-E326-4A2D-8729-B3E484CEA266}" type="pres">
      <dgm:prSet presAssocID="{622EDFE9-B518-470A-A8A3-916F1E0014E4}" presName="negativeSpace" presStyleCnt="0"/>
      <dgm:spPr/>
    </dgm:pt>
    <dgm:pt modelId="{D0D52320-300D-4C58-9ADB-F39E79D03627}" type="pres">
      <dgm:prSet presAssocID="{622EDFE9-B518-470A-A8A3-916F1E0014E4}" presName="childText" presStyleLbl="conFgAcc1" presStyleIdx="0" presStyleCnt="7">
        <dgm:presLayoutVars>
          <dgm:bulletEnabled val="true"/>
        </dgm:presLayoutVars>
      </dgm:prSet>
      <dgm:spPr/>
    </dgm:pt>
    <dgm:pt modelId="{8EBAA773-2F21-4FBD-865D-7D18AC24CC68}" type="pres">
      <dgm:prSet presAssocID="{F5B9BDAE-BBF5-4E11-99E5-E0FA932AF5F9}" presName="spaceBetweenRectangles" presStyleCnt="0"/>
      <dgm:spPr/>
    </dgm:pt>
    <dgm:pt modelId="{BCA81B6A-CFB5-4DD8-8C3C-F87C039E6947}" type="pres">
      <dgm:prSet presAssocID="{7F213E70-0A86-4EBE-A51F-C7F25331813D}" presName="parentLin" presStyleCnt="0"/>
      <dgm:spPr/>
    </dgm:pt>
    <dgm:pt modelId="{A981550C-E444-4A3A-81EF-04AD1E519B90}" type="pres">
      <dgm:prSet presAssocID="{7F213E70-0A86-4EBE-A51F-C7F25331813D}" presName="parentLeftMargin" presStyleLbl="node1" presStyleIdx="0" presStyleCnt="7"/>
      <dgm:spPr/>
      <dgm:t>
        <a:bodyPr/>
        <a:lstStyle/>
        <a:p>
          <a:endParaRPr lang="en-US"/>
        </a:p>
      </dgm:t>
    </dgm:pt>
    <dgm:pt modelId="{09E884FA-2BBD-4926-B93B-86B00E07F8D7}" type="pres">
      <dgm:prSet presAssocID="{7F213E70-0A86-4EBE-A51F-C7F25331813D}" presName="parentText" presStyleLbl="node1" presStyleIdx="1" presStyleCnt="7">
        <dgm:presLayoutVars>
          <dgm:chMax val="0"/>
          <dgm:bulletEnabled val="true"/>
        </dgm:presLayoutVars>
      </dgm:prSet>
      <dgm:spPr/>
      <dgm:t>
        <a:bodyPr/>
        <a:lstStyle/>
        <a:p>
          <a:endParaRPr lang="en-US"/>
        </a:p>
      </dgm:t>
    </dgm:pt>
    <dgm:pt modelId="{9FBCE9C7-91EC-46B2-9272-8D1859D3B368}" type="pres">
      <dgm:prSet presAssocID="{7F213E70-0A86-4EBE-A51F-C7F25331813D}" presName="negativeSpace" presStyleCnt="0"/>
      <dgm:spPr/>
    </dgm:pt>
    <dgm:pt modelId="{4FABAB71-ED79-42FC-A551-8BAF59A10A32}" type="pres">
      <dgm:prSet presAssocID="{7F213E70-0A86-4EBE-A51F-C7F25331813D}" presName="childText" presStyleLbl="conFgAcc1" presStyleIdx="1" presStyleCnt="7">
        <dgm:presLayoutVars>
          <dgm:bulletEnabled val="true"/>
        </dgm:presLayoutVars>
      </dgm:prSet>
      <dgm:spPr/>
    </dgm:pt>
    <dgm:pt modelId="{659EE888-3B64-41A9-B193-B7E96C53B9A2}" type="pres">
      <dgm:prSet presAssocID="{69259A59-26DF-4C50-9A81-2A324BCF417A}" presName="spaceBetweenRectangles" presStyleCnt="0"/>
      <dgm:spPr/>
    </dgm:pt>
    <dgm:pt modelId="{7C524DC6-8F4D-4E2C-8181-F33DBBDA1161}" type="pres">
      <dgm:prSet presAssocID="{97827601-040D-4FEE-AC69-89595837E64C}" presName="parentLin" presStyleCnt="0"/>
      <dgm:spPr/>
    </dgm:pt>
    <dgm:pt modelId="{FC5A3590-DDC3-40C2-92A6-6C22F3ABE2D8}" type="pres">
      <dgm:prSet presAssocID="{97827601-040D-4FEE-AC69-89595837E64C}" presName="parentLeftMargin" presStyleLbl="node1" presStyleIdx="1" presStyleCnt="7"/>
      <dgm:spPr/>
      <dgm:t>
        <a:bodyPr/>
        <a:lstStyle/>
        <a:p>
          <a:endParaRPr lang="en-US"/>
        </a:p>
      </dgm:t>
    </dgm:pt>
    <dgm:pt modelId="{89CAB80E-9D77-4761-97E8-A5AAA1881FCF}" type="pres">
      <dgm:prSet presAssocID="{97827601-040D-4FEE-AC69-89595837E64C}" presName="parentText" presStyleLbl="node1" presStyleIdx="2" presStyleCnt="7">
        <dgm:presLayoutVars>
          <dgm:chMax val="0"/>
          <dgm:bulletEnabled val="true"/>
        </dgm:presLayoutVars>
      </dgm:prSet>
      <dgm:spPr/>
      <dgm:t>
        <a:bodyPr/>
        <a:lstStyle/>
        <a:p>
          <a:endParaRPr lang="en-US"/>
        </a:p>
      </dgm:t>
    </dgm:pt>
    <dgm:pt modelId="{BB9BF35A-C7CB-402B-9BD2-A14AEFF08F1F}" type="pres">
      <dgm:prSet presAssocID="{97827601-040D-4FEE-AC69-89595837E64C}" presName="negativeSpace" presStyleCnt="0"/>
      <dgm:spPr/>
    </dgm:pt>
    <dgm:pt modelId="{555F856A-6478-4D4B-913B-05B6FF370DF4}" type="pres">
      <dgm:prSet presAssocID="{97827601-040D-4FEE-AC69-89595837E64C}" presName="childText" presStyleLbl="conFgAcc1" presStyleIdx="2" presStyleCnt="7">
        <dgm:presLayoutVars>
          <dgm:bulletEnabled val="true"/>
        </dgm:presLayoutVars>
      </dgm:prSet>
      <dgm:spPr/>
    </dgm:pt>
    <dgm:pt modelId="{38CFAE89-A8DD-49AA-9E04-B90576B8F606}" type="pres">
      <dgm:prSet presAssocID="{C66836F7-A1A0-42C4-A05D-ABFC7AA49728}" presName="spaceBetweenRectangles" presStyleCnt="0"/>
      <dgm:spPr/>
    </dgm:pt>
    <dgm:pt modelId="{A5FFEE53-D50F-48A8-A725-AA2A63A33FD0}" type="pres">
      <dgm:prSet presAssocID="{20D6FAC7-16B8-45B0-8898-BB8F239ABB14}" presName="parentLin" presStyleCnt="0"/>
      <dgm:spPr/>
    </dgm:pt>
    <dgm:pt modelId="{8968F40C-AE98-4B95-82EE-82CF28087F0E}" type="pres">
      <dgm:prSet presAssocID="{20D6FAC7-16B8-45B0-8898-BB8F239ABB14}" presName="parentLeftMargin" presStyleLbl="node1" presStyleIdx="2" presStyleCnt="7"/>
      <dgm:spPr/>
      <dgm:t>
        <a:bodyPr/>
        <a:lstStyle/>
        <a:p>
          <a:endParaRPr lang="en-US"/>
        </a:p>
      </dgm:t>
    </dgm:pt>
    <dgm:pt modelId="{8B4AA55A-959F-4E2F-839D-5B1518821311}" type="pres">
      <dgm:prSet presAssocID="{20D6FAC7-16B8-45B0-8898-BB8F239ABB14}" presName="parentText" presStyleLbl="node1" presStyleIdx="3" presStyleCnt="7">
        <dgm:presLayoutVars>
          <dgm:chMax val="0"/>
          <dgm:bulletEnabled val="true"/>
        </dgm:presLayoutVars>
      </dgm:prSet>
      <dgm:spPr/>
      <dgm:t>
        <a:bodyPr/>
        <a:lstStyle/>
        <a:p>
          <a:endParaRPr lang="en-US"/>
        </a:p>
      </dgm:t>
    </dgm:pt>
    <dgm:pt modelId="{8AFF47D9-83AC-4079-8C6B-7D02F2A9E614}" type="pres">
      <dgm:prSet presAssocID="{20D6FAC7-16B8-45B0-8898-BB8F239ABB14}" presName="negativeSpace" presStyleCnt="0"/>
      <dgm:spPr/>
    </dgm:pt>
    <dgm:pt modelId="{38CE29A7-EF23-48A2-AF57-5339E14AEA83}" type="pres">
      <dgm:prSet presAssocID="{20D6FAC7-16B8-45B0-8898-BB8F239ABB14}" presName="childText" presStyleLbl="conFgAcc1" presStyleIdx="3" presStyleCnt="7">
        <dgm:presLayoutVars>
          <dgm:bulletEnabled val="true"/>
        </dgm:presLayoutVars>
      </dgm:prSet>
      <dgm:spPr/>
    </dgm:pt>
    <dgm:pt modelId="{A6B9394D-BD1E-47AB-931F-21E8E7E00644}" type="pres">
      <dgm:prSet presAssocID="{3BAF244E-1C30-4F68-975E-9FDA1DC9FFB8}" presName="spaceBetweenRectangles" presStyleCnt="0"/>
      <dgm:spPr/>
    </dgm:pt>
    <dgm:pt modelId="{0BC0CC44-7283-4070-9D46-753BA6CA8404}" type="pres">
      <dgm:prSet presAssocID="{EBBAAB0C-9770-44B8-AC77-BC2F15582AA6}" presName="parentLin" presStyleCnt="0"/>
      <dgm:spPr/>
    </dgm:pt>
    <dgm:pt modelId="{9631B550-1C76-45E2-9DF0-7549AB591B0B}" type="pres">
      <dgm:prSet presAssocID="{EBBAAB0C-9770-44B8-AC77-BC2F15582AA6}" presName="parentLeftMargin" presStyleLbl="node1" presStyleIdx="3" presStyleCnt="7"/>
      <dgm:spPr/>
      <dgm:t>
        <a:bodyPr/>
        <a:lstStyle/>
        <a:p>
          <a:endParaRPr lang="en-US"/>
        </a:p>
      </dgm:t>
    </dgm:pt>
    <dgm:pt modelId="{ED44EA56-845D-44E6-B9FE-AA8F7A92219F}" type="pres">
      <dgm:prSet presAssocID="{EBBAAB0C-9770-44B8-AC77-BC2F15582AA6}" presName="parentText" presStyleLbl="node1" presStyleIdx="4" presStyleCnt="7">
        <dgm:presLayoutVars>
          <dgm:chMax val="0"/>
          <dgm:bulletEnabled val="true"/>
        </dgm:presLayoutVars>
      </dgm:prSet>
      <dgm:spPr/>
      <dgm:t>
        <a:bodyPr/>
        <a:lstStyle/>
        <a:p>
          <a:endParaRPr lang="en-US"/>
        </a:p>
      </dgm:t>
    </dgm:pt>
    <dgm:pt modelId="{43C7C6FF-E494-4681-9D5D-4804DBFE9054}" type="pres">
      <dgm:prSet presAssocID="{EBBAAB0C-9770-44B8-AC77-BC2F15582AA6}" presName="negativeSpace" presStyleCnt="0"/>
      <dgm:spPr/>
    </dgm:pt>
    <dgm:pt modelId="{AC0F74E5-CB2F-4363-8246-C88518EA09AE}" type="pres">
      <dgm:prSet presAssocID="{EBBAAB0C-9770-44B8-AC77-BC2F15582AA6}" presName="childText" presStyleLbl="conFgAcc1" presStyleIdx="4" presStyleCnt="7">
        <dgm:presLayoutVars>
          <dgm:bulletEnabled val="true"/>
        </dgm:presLayoutVars>
      </dgm:prSet>
      <dgm:spPr/>
    </dgm:pt>
    <dgm:pt modelId="{415F9264-6A02-4419-8F24-DF5B43334530}" type="pres">
      <dgm:prSet presAssocID="{D5C075F9-9C19-4814-B784-26F766648449}" presName="spaceBetweenRectangles" presStyleCnt="0"/>
      <dgm:spPr/>
    </dgm:pt>
    <dgm:pt modelId="{1C7FED7A-16C8-4065-981C-1A22089AEF3D}" type="pres">
      <dgm:prSet presAssocID="{276731BB-E9A8-434C-857D-59BE94C4BCB9}" presName="parentLin" presStyleCnt="0"/>
      <dgm:spPr/>
    </dgm:pt>
    <dgm:pt modelId="{EF0AF75E-AC29-4A2B-A2E7-934786C4B490}" type="pres">
      <dgm:prSet presAssocID="{276731BB-E9A8-434C-857D-59BE94C4BCB9}" presName="parentLeftMargin" presStyleLbl="node1" presStyleIdx="4" presStyleCnt="7"/>
      <dgm:spPr/>
      <dgm:t>
        <a:bodyPr/>
        <a:lstStyle/>
        <a:p>
          <a:endParaRPr lang="en-US"/>
        </a:p>
      </dgm:t>
    </dgm:pt>
    <dgm:pt modelId="{16F71373-7521-4ACD-BB6B-2FAC242049CB}" type="pres">
      <dgm:prSet presAssocID="{276731BB-E9A8-434C-857D-59BE94C4BCB9}" presName="parentText" presStyleLbl="node1" presStyleIdx="5" presStyleCnt="7">
        <dgm:presLayoutVars>
          <dgm:chMax val="0"/>
          <dgm:bulletEnabled val="true"/>
        </dgm:presLayoutVars>
      </dgm:prSet>
      <dgm:spPr/>
      <dgm:t>
        <a:bodyPr/>
        <a:lstStyle/>
        <a:p>
          <a:endParaRPr lang="en-US"/>
        </a:p>
      </dgm:t>
    </dgm:pt>
    <dgm:pt modelId="{090B4D0D-48BC-48FD-A71B-0B6E84C2E3C1}" type="pres">
      <dgm:prSet presAssocID="{276731BB-E9A8-434C-857D-59BE94C4BCB9}" presName="negativeSpace" presStyleCnt="0"/>
      <dgm:spPr/>
    </dgm:pt>
    <dgm:pt modelId="{C3384A03-84ED-4E75-B691-60DC26BA164F}" type="pres">
      <dgm:prSet presAssocID="{276731BB-E9A8-434C-857D-59BE94C4BCB9}" presName="childText" presStyleLbl="conFgAcc1" presStyleIdx="5" presStyleCnt="7">
        <dgm:presLayoutVars>
          <dgm:bulletEnabled val="true"/>
        </dgm:presLayoutVars>
      </dgm:prSet>
      <dgm:spPr/>
    </dgm:pt>
    <dgm:pt modelId="{83F8EBA3-C372-40DF-A97A-4EA64CCA597D}" type="pres">
      <dgm:prSet presAssocID="{86EE49F3-A513-404C-8A08-AB021FA68D44}" presName="spaceBetweenRectangles" presStyleCnt="0"/>
      <dgm:spPr/>
    </dgm:pt>
    <dgm:pt modelId="{78FFB09C-A571-4D80-AB88-A3DF0DB89AC1}" type="pres">
      <dgm:prSet presAssocID="{B8CF63C8-654A-49AE-8B95-B85A69DCE35F}" presName="parentLin" presStyleCnt="0"/>
      <dgm:spPr/>
    </dgm:pt>
    <dgm:pt modelId="{9AE5847F-8E09-4AA1-9C77-AA3C9DB1DEF1}" type="pres">
      <dgm:prSet presAssocID="{B8CF63C8-654A-49AE-8B95-B85A69DCE35F}" presName="parentLeftMargin" presStyleLbl="node1" presStyleIdx="5" presStyleCnt="7"/>
      <dgm:spPr/>
      <dgm:t>
        <a:bodyPr/>
        <a:lstStyle/>
        <a:p>
          <a:endParaRPr lang="en-US"/>
        </a:p>
      </dgm:t>
    </dgm:pt>
    <dgm:pt modelId="{F5C81FD2-6AB9-4844-8F68-FBA6598D3C42}" type="pres">
      <dgm:prSet presAssocID="{B8CF63C8-654A-49AE-8B95-B85A69DCE35F}" presName="parentText" presStyleLbl="node1" presStyleIdx="6" presStyleCnt="7">
        <dgm:presLayoutVars>
          <dgm:chMax val="0"/>
          <dgm:bulletEnabled val="true"/>
        </dgm:presLayoutVars>
      </dgm:prSet>
      <dgm:spPr/>
      <dgm:t>
        <a:bodyPr/>
        <a:lstStyle/>
        <a:p>
          <a:endParaRPr lang="en-US"/>
        </a:p>
      </dgm:t>
    </dgm:pt>
    <dgm:pt modelId="{EB70489E-7263-45E2-840E-E62C5F1B650E}" type="pres">
      <dgm:prSet presAssocID="{B8CF63C8-654A-49AE-8B95-B85A69DCE35F}" presName="negativeSpace" presStyleCnt="0"/>
      <dgm:spPr/>
    </dgm:pt>
    <dgm:pt modelId="{C6530390-D08F-41A3-9DF9-206A5A8CF3C4}" type="pres">
      <dgm:prSet presAssocID="{B8CF63C8-654A-49AE-8B95-B85A69DCE35F}" presName="childText" presStyleLbl="conFgAcc1" presStyleIdx="6" presStyleCnt="7">
        <dgm:presLayoutVars>
          <dgm:bulletEnabled val="true"/>
        </dgm:presLayoutVars>
      </dgm:prSet>
      <dgm:spPr/>
    </dgm:pt>
  </dgm:ptLst>
  <dgm:cxnLst>
    <dgm:cxn modelId="{137313B9-5AA7-4885-874E-5B633F79EB92}" type="presOf" srcId="{7F213E70-0A86-4EBE-A51F-C7F25331813D}" destId="{A981550C-E444-4A3A-81EF-04AD1E519B90}" srcOrd="0" destOrd="0" presId="urn:microsoft.com/office/officeart/2005/8/layout/list1#2"/>
    <dgm:cxn modelId="{D8359E66-B85A-46CC-9D4E-FBDA0D485224}" srcId="{6EF039F2-804B-4B74-8552-7B16A46790B4}" destId="{B8CF63C8-654A-49AE-8B95-B85A69DCE35F}" srcOrd="6" destOrd="0" parTransId="{698CEB8D-04F1-4BE1-A6BB-F04E94A7E9E0}" sibTransId="{B743D90F-3403-47D0-9B5D-C183C3A5B592}"/>
    <dgm:cxn modelId="{A8834BC3-C5CB-4575-A18D-31AB85034535}" srcId="{6EF039F2-804B-4B74-8552-7B16A46790B4}" destId="{97827601-040D-4FEE-AC69-89595837E64C}" srcOrd="2" destOrd="0" parTransId="{449A0216-E09E-4B66-BC8C-5BC032A2DCFA}" sibTransId="{C66836F7-A1A0-42C4-A05D-ABFC7AA49728}"/>
    <dgm:cxn modelId="{A9CDBC69-62FC-42B4-9E32-6CDF3BD7481C}" srcId="{6EF039F2-804B-4B74-8552-7B16A46790B4}" destId="{EBBAAB0C-9770-44B8-AC77-BC2F15582AA6}" srcOrd="4" destOrd="0" parTransId="{9328856A-7C58-4EAD-A438-5475EB5FA62C}" sibTransId="{D5C075F9-9C19-4814-B784-26F766648449}"/>
    <dgm:cxn modelId="{FF6D2492-9D60-40F7-AC51-C66E82B657BF}" type="presOf" srcId="{EBBAAB0C-9770-44B8-AC77-BC2F15582AA6}" destId="{ED44EA56-845D-44E6-B9FE-AA8F7A92219F}" srcOrd="1" destOrd="0" presId="urn:microsoft.com/office/officeart/2005/8/layout/list1#2"/>
    <dgm:cxn modelId="{33AE0299-16A8-433D-A4AD-08E71DBA55F1}" type="presOf" srcId="{EBBAAB0C-9770-44B8-AC77-BC2F15582AA6}" destId="{9631B550-1C76-45E2-9DF0-7549AB591B0B}" srcOrd="0" destOrd="0" presId="urn:microsoft.com/office/officeart/2005/8/layout/list1#2"/>
    <dgm:cxn modelId="{A759500D-5527-4778-A931-4062F05706DC}" srcId="{6EF039F2-804B-4B74-8552-7B16A46790B4}" destId="{622EDFE9-B518-470A-A8A3-916F1E0014E4}" srcOrd="0" destOrd="0" parTransId="{AC3F465E-CB8C-46CA-A084-2561B3B1B443}" sibTransId="{F5B9BDAE-BBF5-4E11-99E5-E0FA932AF5F9}"/>
    <dgm:cxn modelId="{5B91168A-5005-43DB-86CD-A2C2277A7292}" type="presOf" srcId="{276731BB-E9A8-434C-857D-59BE94C4BCB9}" destId="{16F71373-7521-4ACD-BB6B-2FAC242049CB}" srcOrd="1" destOrd="0" presId="urn:microsoft.com/office/officeart/2005/8/layout/list1#2"/>
    <dgm:cxn modelId="{7A3E8455-84F5-455C-96FA-2E708101AD52}" type="presOf" srcId="{622EDFE9-B518-470A-A8A3-916F1E0014E4}" destId="{FDF55053-2620-4507-8761-7769517CE515}" srcOrd="0" destOrd="0" presId="urn:microsoft.com/office/officeart/2005/8/layout/list1#2"/>
    <dgm:cxn modelId="{A914A4D1-2788-468C-90E0-780D2B2A0AE5}" type="presOf" srcId="{276731BB-E9A8-434C-857D-59BE94C4BCB9}" destId="{EF0AF75E-AC29-4A2B-A2E7-934786C4B490}" srcOrd="0" destOrd="0" presId="urn:microsoft.com/office/officeart/2005/8/layout/list1#2"/>
    <dgm:cxn modelId="{CA400184-FBB1-42A1-8A8A-09642BD7F759}" type="presOf" srcId="{B8CF63C8-654A-49AE-8B95-B85A69DCE35F}" destId="{F5C81FD2-6AB9-4844-8F68-FBA6598D3C42}" srcOrd="1" destOrd="0" presId="urn:microsoft.com/office/officeart/2005/8/layout/list1#2"/>
    <dgm:cxn modelId="{FCDDAC54-B977-434E-BD56-79826623F5B2}" type="presOf" srcId="{97827601-040D-4FEE-AC69-89595837E64C}" destId="{FC5A3590-DDC3-40C2-92A6-6C22F3ABE2D8}" srcOrd="0" destOrd="0" presId="urn:microsoft.com/office/officeart/2005/8/layout/list1#2"/>
    <dgm:cxn modelId="{B2E1B176-905F-4161-ADE6-2BA6E8BF31A7}" type="presOf" srcId="{7F213E70-0A86-4EBE-A51F-C7F25331813D}" destId="{09E884FA-2BBD-4926-B93B-86B00E07F8D7}" srcOrd="1" destOrd="0" presId="urn:microsoft.com/office/officeart/2005/8/layout/list1#2"/>
    <dgm:cxn modelId="{3488EBEE-F775-4143-9FB8-1C81CFF4DB46}" type="presOf" srcId="{20D6FAC7-16B8-45B0-8898-BB8F239ABB14}" destId="{8B4AA55A-959F-4E2F-839D-5B1518821311}" srcOrd="1" destOrd="0" presId="urn:microsoft.com/office/officeart/2005/8/layout/list1#2"/>
    <dgm:cxn modelId="{13FFE6CD-3192-4F05-87D6-4F07A8B2ED99}" srcId="{6EF039F2-804B-4B74-8552-7B16A46790B4}" destId="{7F213E70-0A86-4EBE-A51F-C7F25331813D}" srcOrd="1" destOrd="0" parTransId="{09E6ADB4-AF68-487B-BD2A-7BEFDB18A2AB}" sibTransId="{69259A59-26DF-4C50-9A81-2A324BCF417A}"/>
    <dgm:cxn modelId="{9EB69202-7E28-4918-8F90-ED5D1EE08F9B}" type="presOf" srcId="{97827601-040D-4FEE-AC69-89595837E64C}" destId="{89CAB80E-9D77-4761-97E8-A5AAA1881FCF}" srcOrd="1" destOrd="0" presId="urn:microsoft.com/office/officeart/2005/8/layout/list1#2"/>
    <dgm:cxn modelId="{222AE27E-36B1-4C89-876F-8D87127811A0}" type="presOf" srcId="{6EF039F2-804B-4B74-8552-7B16A46790B4}" destId="{78B293B2-0ECF-45A7-8F41-7641B3A5BBF8}" srcOrd="0" destOrd="0" presId="urn:microsoft.com/office/officeart/2005/8/layout/list1#2"/>
    <dgm:cxn modelId="{EC2353DC-B9D3-45AA-8124-EE6A83B96B6F}" type="presOf" srcId="{622EDFE9-B518-470A-A8A3-916F1E0014E4}" destId="{CD00723A-12C0-4339-9733-CEFC86C26EBE}" srcOrd="1" destOrd="0" presId="urn:microsoft.com/office/officeart/2005/8/layout/list1#2"/>
    <dgm:cxn modelId="{9648D9B4-7406-4404-9089-52223F46E5D7}" srcId="{6EF039F2-804B-4B74-8552-7B16A46790B4}" destId="{20D6FAC7-16B8-45B0-8898-BB8F239ABB14}" srcOrd="3" destOrd="0" parTransId="{A3317E56-B9BC-48D1-A12E-8BB61D98AF08}" sibTransId="{3BAF244E-1C30-4F68-975E-9FDA1DC9FFB8}"/>
    <dgm:cxn modelId="{0F66CAE4-349E-4A6E-AAAC-A05E6798FBEE}" type="presOf" srcId="{20D6FAC7-16B8-45B0-8898-BB8F239ABB14}" destId="{8968F40C-AE98-4B95-82EE-82CF28087F0E}" srcOrd="0" destOrd="0" presId="urn:microsoft.com/office/officeart/2005/8/layout/list1#2"/>
    <dgm:cxn modelId="{9A0CA93C-E434-45A9-8738-6FF4813031EC}" type="presOf" srcId="{B8CF63C8-654A-49AE-8B95-B85A69DCE35F}" destId="{9AE5847F-8E09-4AA1-9C77-AA3C9DB1DEF1}" srcOrd="0" destOrd="0" presId="urn:microsoft.com/office/officeart/2005/8/layout/list1#2"/>
    <dgm:cxn modelId="{9606457A-8757-46DA-A7EE-A7BB6A3B115A}" srcId="{6EF039F2-804B-4B74-8552-7B16A46790B4}" destId="{276731BB-E9A8-434C-857D-59BE94C4BCB9}" srcOrd="5" destOrd="0" parTransId="{CABBF6A2-8706-4198-8658-67CD62C1CF21}" sibTransId="{86EE49F3-A513-404C-8A08-AB021FA68D44}"/>
    <dgm:cxn modelId="{3F6449F4-D391-496D-A628-04FD7C62E0DB}" type="presParOf" srcId="{78B293B2-0ECF-45A7-8F41-7641B3A5BBF8}" destId="{C94A9193-1048-4A71-9581-8C151C358524}" srcOrd="0" destOrd="0" presId="urn:microsoft.com/office/officeart/2005/8/layout/list1#2"/>
    <dgm:cxn modelId="{ED8E5661-D76E-472F-9745-0C03F9F2D9A3}" type="presParOf" srcId="{C94A9193-1048-4A71-9581-8C151C358524}" destId="{FDF55053-2620-4507-8761-7769517CE515}" srcOrd="0" destOrd="0" presId="urn:microsoft.com/office/officeart/2005/8/layout/list1#2"/>
    <dgm:cxn modelId="{9A858353-8783-42D4-BBBB-23A7FAF969DD}" type="presParOf" srcId="{C94A9193-1048-4A71-9581-8C151C358524}" destId="{CD00723A-12C0-4339-9733-CEFC86C26EBE}" srcOrd="1" destOrd="0" presId="urn:microsoft.com/office/officeart/2005/8/layout/list1#2"/>
    <dgm:cxn modelId="{F6439A38-633C-4636-B7F0-390688067BCB}" type="presParOf" srcId="{78B293B2-0ECF-45A7-8F41-7641B3A5BBF8}" destId="{3462AC13-E326-4A2D-8729-B3E484CEA266}" srcOrd="1" destOrd="0" presId="urn:microsoft.com/office/officeart/2005/8/layout/list1#2"/>
    <dgm:cxn modelId="{6389A16A-A247-4F9D-88F4-1FAE709C638F}" type="presParOf" srcId="{78B293B2-0ECF-45A7-8F41-7641B3A5BBF8}" destId="{D0D52320-300D-4C58-9ADB-F39E79D03627}" srcOrd="2" destOrd="0" presId="urn:microsoft.com/office/officeart/2005/8/layout/list1#2"/>
    <dgm:cxn modelId="{C09A7E11-5FF8-4BA6-8E66-E403BEDDEB08}" type="presParOf" srcId="{78B293B2-0ECF-45A7-8F41-7641B3A5BBF8}" destId="{8EBAA773-2F21-4FBD-865D-7D18AC24CC68}" srcOrd="3" destOrd="0" presId="urn:microsoft.com/office/officeart/2005/8/layout/list1#2"/>
    <dgm:cxn modelId="{D60B6F9A-195E-4C96-BE9A-E41245545C4C}" type="presParOf" srcId="{78B293B2-0ECF-45A7-8F41-7641B3A5BBF8}" destId="{BCA81B6A-CFB5-4DD8-8C3C-F87C039E6947}" srcOrd="4" destOrd="0" presId="urn:microsoft.com/office/officeart/2005/8/layout/list1#2"/>
    <dgm:cxn modelId="{FAA8B032-365F-4634-A42E-96D6A193D1A9}" type="presParOf" srcId="{BCA81B6A-CFB5-4DD8-8C3C-F87C039E6947}" destId="{A981550C-E444-4A3A-81EF-04AD1E519B90}" srcOrd="0" destOrd="0" presId="urn:microsoft.com/office/officeart/2005/8/layout/list1#2"/>
    <dgm:cxn modelId="{22CB5F97-BF44-4576-9FB0-004F5C2E4034}" type="presParOf" srcId="{BCA81B6A-CFB5-4DD8-8C3C-F87C039E6947}" destId="{09E884FA-2BBD-4926-B93B-86B00E07F8D7}" srcOrd="1" destOrd="0" presId="urn:microsoft.com/office/officeart/2005/8/layout/list1#2"/>
    <dgm:cxn modelId="{9A50CF2F-65F0-4C9C-A0CD-D83AABC642DA}" type="presParOf" srcId="{78B293B2-0ECF-45A7-8F41-7641B3A5BBF8}" destId="{9FBCE9C7-91EC-46B2-9272-8D1859D3B368}" srcOrd="5" destOrd="0" presId="urn:microsoft.com/office/officeart/2005/8/layout/list1#2"/>
    <dgm:cxn modelId="{A08A6A7C-99AA-4C69-AF4E-963D0BA4036B}" type="presParOf" srcId="{78B293B2-0ECF-45A7-8F41-7641B3A5BBF8}" destId="{4FABAB71-ED79-42FC-A551-8BAF59A10A32}" srcOrd="6" destOrd="0" presId="urn:microsoft.com/office/officeart/2005/8/layout/list1#2"/>
    <dgm:cxn modelId="{A6A24CE2-E2D9-4E04-9E72-F50E5EEEF7DE}" type="presParOf" srcId="{78B293B2-0ECF-45A7-8F41-7641B3A5BBF8}" destId="{659EE888-3B64-41A9-B193-B7E96C53B9A2}" srcOrd="7" destOrd="0" presId="urn:microsoft.com/office/officeart/2005/8/layout/list1#2"/>
    <dgm:cxn modelId="{8177458C-89BB-4D38-BFBF-08BA2255A901}" type="presParOf" srcId="{78B293B2-0ECF-45A7-8F41-7641B3A5BBF8}" destId="{7C524DC6-8F4D-4E2C-8181-F33DBBDA1161}" srcOrd="8" destOrd="0" presId="urn:microsoft.com/office/officeart/2005/8/layout/list1#2"/>
    <dgm:cxn modelId="{AF20C490-9C04-4EF8-BC8B-A9531BA273FA}" type="presParOf" srcId="{7C524DC6-8F4D-4E2C-8181-F33DBBDA1161}" destId="{FC5A3590-DDC3-40C2-92A6-6C22F3ABE2D8}" srcOrd="0" destOrd="0" presId="urn:microsoft.com/office/officeart/2005/8/layout/list1#2"/>
    <dgm:cxn modelId="{E6C0DF53-D671-49B6-B1B8-6C75196EC5C7}" type="presParOf" srcId="{7C524DC6-8F4D-4E2C-8181-F33DBBDA1161}" destId="{89CAB80E-9D77-4761-97E8-A5AAA1881FCF}" srcOrd="1" destOrd="0" presId="urn:microsoft.com/office/officeart/2005/8/layout/list1#2"/>
    <dgm:cxn modelId="{D4583778-3DB5-4523-A21D-463B1A304288}" type="presParOf" srcId="{78B293B2-0ECF-45A7-8F41-7641B3A5BBF8}" destId="{BB9BF35A-C7CB-402B-9BD2-A14AEFF08F1F}" srcOrd="9" destOrd="0" presId="urn:microsoft.com/office/officeart/2005/8/layout/list1#2"/>
    <dgm:cxn modelId="{BB83EB12-1375-4186-8EC0-B8B55C90838E}" type="presParOf" srcId="{78B293B2-0ECF-45A7-8F41-7641B3A5BBF8}" destId="{555F856A-6478-4D4B-913B-05B6FF370DF4}" srcOrd="10" destOrd="0" presId="urn:microsoft.com/office/officeart/2005/8/layout/list1#2"/>
    <dgm:cxn modelId="{38E4EAF1-CB82-4500-825A-804B153DDE1B}" type="presParOf" srcId="{78B293B2-0ECF-45A7-8F41-7641B3A5BBF8}" destId="{38CFAE89-A8DD-49AA-9E04-B90576B8F606}" srcOrd="11" destOrd="0" presId="urn:microsoft.com/office/officeart/2005/8/layout/list1#2"/>
    <dgm:cxn modelId="{FD48584A-648E-43E6-83A8-E6549CD7576B}" type="presParOf" srcId="{78B293B2-0ECF-45A7-8F41-7641B3A5BBF8}" destId="{A5FFEE53-D50F-48A8-A725-AA2A63A33FD0}" srcOrd="12" destOrd="0" presId="urn:microsoft.com/office/officeart/2005/8/layout/list1#2"/>
    <dgm:cxn modelId="{C0EF7A78-2824-404E-B71E-1B04CB46CE59}" type="presParOf" srcId="{A5FFEE53-D50F-48A8-A725-AA2A63A33FD0}" destId="{8968F40C-AE98-4B95-82EE-82CF28087F0E}" srcOrd="0" destOrd="0" presId="urn:microsoft.com/office/officeart/2005/8/layout/list1#2"/>
    <dgm:cxn modelId="{49AB687F-C661-4E43-A5A7-C5B50BB52E0B}" type="presParOf" srcId="{A5FFEE53-D50F-48A8-A725-AA2A63A33FD0}" destId="{8B4AA55A-959F-4E2F-839D-5B1518821311}" srcOrd="1" destOrd="0" presId="urn:microsoft.com/office/officeart/2005/8/layout/list1#2"/>
    <dgm:cxn modelId="{B06CC81F-895F-4C4D-A99D-61676EE87799}" type="presParOf" srcId="{78B293B2-0ECF-45A7-8F41-7641B3A5BBF8}" destId="{8AFF47D9-83AC-4079-8C6B-7D02F2A9E614}" srcOrd="13" destOrd="0" presId="urn:microsoft.com/office/officeart/2005/8/layout/list1#2"/>
    <dgm:cxn modelId="{FB1486EE-F4AA-4BBD-9EAC-ED76E139921F}" type="presParOf" srcId="{78B293B2-0ECF-45A7-8F41-7641B3A5BBF8}" destId="{38CE29A7-EF23-48A2-AF57-5339E14AEA83}" srcOrd="14" destOrd="0" presId="urn:microsoft.com/office/officeart/2005/8/layout/list1#2"/>
    <dgm:cxn modelId="{33EB9395-F47E-443F-9C8E-FA2D12CC087E}" type="presParOf" srcId="{78B293B2-0ECF-45A7-8F41-7641B3A5BBF8}" destId="{A6B9394D-BD1E-47AB-931F-21E8E7E00644}" srcOrd="15" destOrd="0" presId="urn:microsoft.com/office/officeart/2005/8/layout/list1#2"/>
    <dgm:cxn modelId="{45939214-5DC6-46F6-81E5-0DC07CC9EE66}" type="presParOf" srcId="{78B293B2-0ECF-45A7-8F41-7641B3A5BBF8}" destId="{0BC0CC44-7283-4070-9D46-753BA6CA8404}" srcOrd="16" destOrd="0" presId="urn:microsoft.com/office/officeart/2005/8/layout/list1#2"/>
    <dgm:cxn modelId="{8DFBFD8B-7FB9-42B7-8B54-3A06176FC876}" type="presParOf" srcId="{0BC0CC44-7283-4070-9D46-753BA6CA8404}" destId="{9631B550-1C76-45E2-9DF0-7549AB591B0B}" srcOrd="0" destOrd="0" presId="urn:microsoft.com/office/officeart/2005/8/layout/list1#2"/>
    <dgm:cxn modelId="{03B07F7E-FC3F-4BE6-A82A-E55D4EA6B9C0}" type="presParOf" srcId="{0BC0CC44-7283-4070-9D46-753BA6CA8404}" destId="{ED44EA56-845D-44E6-B9FE-AA8F7A92219F}" srcOrd="1" destOrd="0" presId="urn:microsoft.com/office/officeart/2005/8/layout/list1#2"/>
    <dgm:cxn modelId="{E8B4C1CC-7B02-415D-BCE5-20007E9D6BBF}" type="presParOf" srcId="{78B293B2-0ECF-45A7-8F41-7641B3A5BBF8}" destId="{43C7C6FF-E494-4681-9D5D-4804DBFE9054}" srcOrd="17" destOrd="0" presId="urn:microsoft.com/office/officeart/2005/8/layout/list1#2"/>
    <dgm:cxn modelId="{A6C7A7E2-7C0A-4409-AB7D-37595AEFE821}" type="presParOf" srcId="{78B293B2-0ECF-45A7-8F41-7641B3A5BBF8}" destId="{AC0F74E5-CB2F-4363-8246-C88518EA09AE}" srcOrd="18" destOrd="0" presId="urn:microsoft.com/office/officeart/2005/8/layout/list1#2"/>
    <dgm:cxn modelId="{5FB418CD-E10F-49B1-B987-649D3AE9FDB8}" type="presParOf" srcId="{78B293B2-0ECF-45A7-8F41-7641B3A5BBF8}" destId="{415F9264-6A02-4419-8F24-DF5B43334530}" srcOrd="19" destOrd="0" presId="urn:microsoft.com/office/officeart/2005/8/layout/list1#2"/>
    <dgm:cxn modelId="{DE3D2C08-04E7-46FB-A1C2-D4879E67C636}" type="presParOf" srcId="{78B293B2-0ECF-45A7-8F41-7641B3A5BBF8}" destId="{1C7FED7A-16C8-4065-981C-1A22089AEF3D}" srcOrd="20" destOrd="0" presId="urn:microsoft.com/office/officeart/2005/8/layout/list1#2"/>
    <dgm:cxn modelId="{86C41212-2348-47BC-ACED-7AE6678C17D1}" type="presParOf" srcId="{1C7FED7A-16C8-4065-981C-1A22089AEF3D}" destId="{EF0AF75E-AC29-4A2B-A2E7-934786C4B490}" srcOrd="0" destOrd="0" presId="urn:microsoft.com/office/officeart/2005/8/layout/list1#2"/>
    <dgm:cxn modelId="{70D9FF41-09CB-4682-B17E-15A6B355BAF4}" type="presParOf" srcId="{1C7FED7A-16C8-4065-981C-1A22089AEF3D}" destId="{16F71373-7521-4ACD-BB6B-2FAC242049CB}" srcOrd="1" destOrd="0" presId="urn:microsoft.com/office/officeart/2005/8/layout/list1#2"/>
    <dgm:cxn modelId="{9EF5DF10-E181-43D8-90CF-0561DCB6DF38}" type="presParOf" srcId="{78B293B2-0ECF-45A7-8F41-7641B3A5BBF8}" destId="{090B4D0D-48BC-48FD-A71B-0B6E84C2E3C1}" srcOrd="21" destOrd="0" presId="urn:microsoft.com/office/officeart/2005/8/layout/list1#2"/>
    <dgm:cxn modelId="{5E24B915-7DCA-45A5-AE68-BDA293BF7E20}" type="presParOf" srcId="{78B293B2-0ECF-45A7-8F41-7641B3A5BBF8}" destId="{C3384A03-84ED-4E75-B691-60DC26BA164F}" srcOrd="22" destOrd="0" presId="urn:microsoft.com/office/officeart/2005/8/layout/list1#2"/>
    <dgm:cxn modelId="{B0B0C0D6-89D8-4353-8239-D58FF9A78310}" type="presParOf" srcId="{78B293B2-0ECF-45A7-8F41-7641B3A5BBF8}" destId="{83F8EBA3-C372-40DF-A97A-4EA64CCA597D}" srcOrd="23" destOrd="0" presId="urn:microsoft.com/office/officeart/2005/8/layout/list1#2"/>
    <dgm:cxn modelId="{EDB713D0-AB4D-4A57-AF28-C4A7B4C6DFBC}" type="presParOf" srcId="{78B293B2-0ECF-45A7-8F41-7641B3A5BBF8}" destId="{78FFB09C-A571-4D80-AB88-A3DF0DB89AC1}" srcOrd="24" destOrd="0" presId="urn:microsoft.com/office/officeart/2005/8/layout/list1#2"/>
    <dgm:cxn modelId="{15BBC3EB-7FC2-4767-8B4D-227AA49324F3}" type="presParOf" srcId="{78FFB09C-A571-4D80-AB88-A3DF0DB89AC1}" destId="{9AE5847F-8E09-4AA1-9C77-AA3C9DB1DEF1}" srcOrd="0" destOrd="0" presId="urn:microsoft.com/office/officeart/2005/8/layout/list1#2"/>
    <dgm:cxn modelId="{A2E95E53-9785-469A-884F-58302621959C}" type="presParOf" srcId="{78FFB09C-A571-4D80-AB88-A3DF0DB89AC1}" destId="{F5C81FD2-6AB9-4844-8F68-FBA6598D3C42}" srcOrd="1" destOrd="0" presId="urn:microsoft.com/office/officeart/2005/8/layout/list1#2"/>
    <dgm:cxn modelId="{6B0E4E2D-3013-4422-8676-283ADD9119C8}" type="presParOf" srcId="{78B293B2-0ECF-45A7-8F41-7641B3A5BBF8}" destId="{EB70489E-7263-45E2-840E-E62C5F1B650E}" srcOrd="25" destOrd="0" presId="urn:microsoft.com/office/officeart/2005/8/layout/list1#2"/>
    <dgm:cxn modelId="{9AD5F461-F94F-4736-8271-1D115B6574E1}" type="presParOf" srcId="{78B293B2-0ECF-45A7-8F41-7641B3A5BBF8}" destId="{C6530390-D08F-41A3-9DF9-206A5A8CF3C4}" srcOrd="26" destOrd="0" presId="urn:microsoft.com/office/officeart/2005/8/layout/list1#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E5BB9F-B3C6-49F2-9872-B8583087393F}" type="doc">
      <dgm:prSet loTypeId="urn:microsoft.com/office/officeart/2005/8/layout/radial5" loCatId="relationship" qsTypeId="urn:microsoft.com/office/officeart/2005/8/quickstyle/3d3#1" qsCatId="3D" csTypeId="urn:microsoft.com/office/officeart/2005/8/colors/colorful1#3" csCatId="colorful" phldr="true"/>
      <dgm:spPr/>
      <dgm:t>
        <a:bodyPr/>
        <a:lstStyle/>
        <a:p>
          <a:endParaRPr lang="en-US"/>
        </a:p>
      </dgm:t>
    </dgm:pt>
    <dgm:pt modelId="{51EEC445-0108-427E-91D5-3E893A6C0495}">
      <dgm:prSet phldrT="[Text]"/>
      <dgm:spPr/>
      <dgm:t>
        <a:bodyPr/>
        <a:lstStyle/>
        <a:p>
          <a:r>
            <a:rPr lang="en-US" b="1" smtClean="0"/>
            <a:t>Off Page </a:t>
          </a:r>
          <a:r>
            <a:rPr lang="en-US" b="1" dirty="0" smtClean="0"/>
            <a:t>SEO</a:t>
          </a:r>
          <a:endParaRPr lang="en-US" b="1" dirty="0"/>
        </a:p>
      </dgm:t>
    </dgm:pt>
    <dgm:pt modelId="{08CECACF-F8B4-4A01-AB16-758C7C9CFBA4}" cxnId="{55A4B54E-642A-41DD-9CA3-54DAA3F76D9E}" type="parTrans">
      <dgm:prSet/>
      <dgm:spPr/>
      <dgm:t>
        <a:bodyPr/>
        <a:lstStyle/>
        <a:p>
          <a:endParaRPr lang="en-US"/>
        </a:p>
      </dgm:t>
    </dgm:pt>
    <dgm:pt modelId="{0C78A060-6377-47FD-BC8F-E7321902DD6A}" cxnId="{55A4B54E-642A-41DD-9CA3-54DAA3F76D9E}" type="sibTrans">
      <dgm:prSet/>
      <dgm:spPr/>
      <dgm:t>
        <a:bodyPr/>
        <a:lstStyle/>
        <a:p>
          <a:endParaRPr lang="en-US"/>
        </a:p>
      </dgm:t>
    </dgm:pt>
    <dgm:pt modelId="{A361E5C0-6663-4E8F-B0E8-F41899DAA892}">
      <dgm:prSet phldrT="[Text]"/>
      <dgm:spPr/>
      <dgm:t>
        <a:bodyPr/>
        <a:lstStyle/>
        <a:p>
          <a:r>
            <a:rPr lang="en-US" dirty="0" smtClean="0"/>
            <a:t>Articles Submission Services</a:t>
          </a:r>
          <a:endParaRPr lang="en-US" dirty="0"/>
        </a:p>
      </dgm:t>
    </dgm:pt>
    <dgm:pt modelId="{4ED7F4A5-8263-44D0-9BC2-68BBA125DE2A}" cxnId="{470A205E-24C7-4A73-824E-DA7FC4B35EC0}" type="parTrans">
      <dgm:prSet/>
      <dgm:spPr/>
      <dgm:t>
        <a:bodyPr/>
        <a:lstStyle/>
        <a:p>
          <a:endParaRPr lang="en-US"/>
        </a:p>
      </dgm:t>
    </dgm:pt>
    <dgm:pt modelId="{79FCFEDA-0196-4B24-B7BC-57910220DCE0}" cxnId="{470A205E-24C7-4A73-824E-DA7FC4B35EC0}" type="sibTrans">
      <dgm:prSet/>
      <dgm:spPr/>
      <dgm:t>
        <a:bodyPr/>
        <a:lstStyle/>
        <a:p>
          <a:endParaRPr lang="en-US"/>
        </a:p>
      </dgm:t>
    </dgm:pt>
    <dgm:pt modelId="{F7A51639-45CB-409D-96F6-8AFC8F296D25}">
      <dgm:prSet/>
      <dgm:spPr/>
      <dgm:t>
        <a:bodyPr/>
        <a:lstStyle/>
        <a:p>
          <a:r>
            <a:rPr lang="en-US" dirty="0" err="1" smtClean="0"/>
            <a:t>Social Bookmarking Services</a:t>
          </a:r>
        </a:p>
      </dgm:t>
    </dgm:pt>
    <dgm:pt modelId="{7E7FF6E8-6510-46E0-ABA6-246D8109511E}" cxnId="{91CC9727-2C0B-4CC6-8B68-72E5F6F04A16}" type="parTrans">
      <dgm:prSet/>
      <dgm:spPr/>
      <dgm:t>
        <a:bodyPr/>
        <a:lstStyle/>
        <a:p>
          <a:endParaRPr lang="en-US"/>
        </a:p>
      </dgm:t>
    </dgm:pt>
    <dgm:pt modelId="{8872D3C4-7FEF-4F56-94B8-53C834096E28}" cxnId="{91CC9727-2C0B-4CC6-8B68-72E5F6F04A16}" type="sibTrans">
      <dgm:prSet/>
      <dgm:spPr/>
      <dgm:t>
        <a:bodyPr/>
        <a:lstStyle/>
        <a:p>
          <a:endParaRPr lang="en-US"/>
        </a:p>
      </dgm:t>
    </dgm:pt>
    <dgm:pt modelId="{18A3B0C6-14E1-4D6A-9F51-BC1BBBCB85EF}">
      <dgm:prSet/>
      <dgm:spPr/>
      <dgm:t>
        <a:bodyPr/>
        <a:lstStyle/>
        <a:p>
          <a:r>
            <a:rPr lang="en-US" dirty="0" err="1" smtClean="0"/>
            <a:t>Affiliate Marketing Services</a:t>
          </a:r>
        </a:p>
      </dgm:t>
    </dgm:pt>
    <dgm:pt modelId="{DB808D93-869B-48AC-BC2B-5E1814F073CE}" cxnId="{0BEF7A12-477B-4CE9-8C2C-869C34FCBF23}" type="parTrans">
      <dgm:prSet/>
      <dgm:spPr/>
      <dgm:t>
        <a:bodyPr/>
        <a:lstStyle/>
        <a:p>
          <a:endParaRPr lang="en-US"/>
        </a:p>
      </dgm:t>
    </dgm:pt>
    <dgm:pt modelId="{4BB07743-3801-45CD-BC51-AD12121DFD2B}" cxnId="{0BEF7A12-477B-4CE9-8C2C-869C34FCBF23}" type="sibTrans">
      <dgm:prSet/>
      <dgm:spPr/>
      <dgm:t>
        <a:bodyPr/>
        <a:lstStyle/>
        <a:p>
          <a:endParaRPr lang="en-US"/>
        </a:p>
      </dgm:t>
    </dgm:pt>
    <dgm:pt modelId="{B72129C6-C8E9-45A2-A5B3-16ACC11E5F93}">
      <dgm:prSet/>
      <dgm:spPr/>
      <dgm:t>
        <a:bodyPr/>
        <a:lstStyle/>
        <a:p>
          <a:r>
            <a:rPr lang="en-US" dirty="0" err="1" smtClean="0"/>
            <a:t>Forums Participation Services</a:t>
          </a:r>
        </a:p>
      </dgm:t>
    </dgm:pt>
    <dgm:pt modelId="{5C84FD1C-98D3-47DA-AE16-F790259FF799}" cxnId="{F334B8FA-4BCB-4D25-8121-0CAD0A3D484D}" type="parTrans">
      <dgm:prSet/>
      <dgm:spPr/>
      <dgm:t>
        <a:bodyPr/>
        <a:lstStyle/>
        <a:p>
          <a:endParaRPr lang="en-US"/>
        </a:p>
      </dgm:t>
    </dgm:pt>
    <dgm:pt modelId="{F8253045-3B62-4D2D-B74D-8BB8835DFED1}" cxnId="{F334B8FA-4BCB-4D25-8121-0CAD0A3D484D}" type="sibTrans">
      <dgm:prSet/>
      <dgm:spPr/>
      <dgm:t>
        <a:bodyPr/>
        <a:lstStyle/>
        <a:p>
          <a:endParaRPr lang="en-US"/>
        </a:p>
      </dgm:t>
    </dgm:pt>
    <dgm:pt modelId="{F7804CBD-846A-485B-B2B2-98B2D2B040D0}">
      <dgm:prSet/>
      <dgm:spPr/>
      <dgm:t>
        <a:bodyPr/>
        <a:lstStyle/>
        <a:p>
          <a:r>
            <a:rPr lang="en-US" dirty="0" err="1" smtClean="0"/>
            <a:t>Blog Posting</a:t>
          </a:r>
        </a:p>
      </dgm:t>
    </dgm:pt>
    <dgm:pt modelId="{7495B560-F4A7-4E84-B686-71D2237E18B6}" cxnId="{C3FA3118-CE59-4C1B-AB27-A018930343FF}" type="parTrans">
      <dgm:prSet/>
      <dgm:spPr/>
      <dgm:t>
        <a:bodyPr/>
        <a:lstStyle/>
        <a:p>
          <a:endParaRPr lang="en-US"/>
        </a:p>
      </dgm:t>
    </dgm:pt>
    <dgm:pt modelId="{A649D2B0-542E-45EE-8AB0-45738F6D80A3}" cxnId="{C3FA3118-CE59-4C1B-AB27-A018930343FF}" type="sibTrans">
      <dgm:prSet/>
      <dgm:spPr/>
      <dgm:t>
        <a:bodyPr/>
        <a:lstStyle/>
        <a:p>
          <a:endParaRPr lang="en-US"/>
        </a:p>
      </dgm:t>
    </dgm:pt>
    <dgm:pt modelId="{C701BA6B-B074-4429-AF8B-387C5084A56F}">
      <dgm:prSet/>
      <dgm:spPr/>
      <dgm:t>
        <a:bodyPr/>
        <a:lstStyle/>
        <a:p>
          <a:r>
            <a:rPr lang="en-US" dirty="0" err="1" smtClean="0"/>
            <a:t>PR Distribution Services</a:t>
          </a:r>
        </a:p>
      </dgm:t>
    </dgm:pt>
    <dgm:pt modelId="{31AFC710-BAF2-4095-AD9F-7D657EC58BD9}" cxnId="{DC7951F8-606C-4B47-BEBA-4662DE3B06AB}" type="parTrans">
      <dgm:prSet/>
      <dgm:spPr/>
      <dgm:t>
        <a:bodyPr/>
        <a:lstStyle/>
        <a:p>
          <a:endParaRPr lang="en-US"/>
        </a:p>
      </dgm:t>
    </dgm:pt>
    <dgm:pt modelId="{B760645C-A39F-4153-8840-C5D8F6CE2BCA}" cxnId="{DC7951F8-606C-4B47-BEBA-4662DE3B06AB}" type="sibTrans">
      <dgm:prSet/>
      <dgm:spPr/>
      <dgm:t>
        <a:bodyPr/>
        <a:lstStyle/>
        <a:p>
          <a:endParaRPr lang="en-US"/>
        </a:p>
      </dgm:t>
    </dgm:pt>
    <dgm:pt modelId="{1A944644-C580-46FA-AA65-1D9AD8286753}">
      <dgm:prSet/>
      <dgm:spPr/>
      <dgm:t>
        <a:bodyPr/>
        <a:lstStyle/>
        <a:p>
          <a:r>
            <a:rPr lang="en-US" dirty="0" err="1" smtClean="0"/>
            <a:t>Ezine Promotion Services</a:t>
          </a:r>
        </a:p>
      </dgm:t>
    </dgm:pt>
    <dgm:pt modelId="{109D4E39-CE96-4CDB-B89B-47E89F7FD072}" cxnId="{2484F95C-1147-4629-B31C-C9E07C83D6F2}" type="parTrans">
      <dgm:prSet/>
      <dgm:spPr/>
      <dgm:t>
        <a:bodyPr/>
        <a:lstStyle/>
        <a:p>
          <a:endParaRPr lang="en-US"/>
        </a:p>
      </dgm:t>
    </dgm:pt>
    <dgm:pt modelId="{6A804A57-96FC-4093-87C3-557DF5720B64}" cxnId="{2484F95C-1147-4629-B31C-C9E07C83D6F2}" type="sibTrans">
      <dgm:prSet/>
      <dgm:spPr/>
      <dgm:t>
        <a:bodyPr/>
        <a:lstStyle/>
        <a:p>
          <a:endParaRPr lang="en-US"/>
        </a:p>
      </dgm:t>
    </dgm:pt>
    <dgm:pt modelId="{53FDF001-8D87-4733-BC5D-9803F28C3936}">
      <dgm:prSet/>
      <dgm:spPr/>
      <dgm:t>
        <a:bodyPr/>
        <a:lstStyle/>
        <a:p>
          <a:r>
            <a:rPr lang="en-US" dirty="0" err="1" smtClean="0"/>
            <a:t>Directory Submission Services</a:t>
          </a:r>
        </a:p>
      </dgm:t>
    </dgm:pt>
    <dgm:pt modelId="{FB867F3E-EB27-4885-97A5-751CAA860B42}" cxnId="{9BEF51B6-0EB9-4EBA-991F-76C70775D3AD}" type="parTrans">
      <dgm:prSet/>
      <dgm:spPr/>
      <dgm:t>
        <a:bodyPr/>
        <a:lstStyle/>
        <a:p>
          <a:endParaRPr lang="en-US"/>
        </a:p>
      </dgm:t>
    </dgm:pt>
    <dgm:pt modelId="{239F805E-F912-4500-9928-42F9773B7FD1}" cxnId="{9BEF51B6-0EB9-4EBA-991F-76C70775D3AD}" type="sibTrans">
      <dgm:prSet/>
      <dgm:spPr/>
      <dgm:t>
        <a:bodyPr/>
        <a:lstStyle/>
        <a:p>
          <a:endParaRPr lang="en-US"/>
        </a:p>
      </dgm:t>
    </dgm:pt>
    <dgm:pt modelId="{027BE2AA-B4BE-4B30-87C3-805415D68FCB}">
      <dgm:prSet/>
      <dgm:spPr/>
      <dgm:t>
        <a:bodyPr/>
        <a:lstStyle/>
        <a:p>
          <a:r>
            <a:rPr lang="en-US" dirty="0" err="1" smtClean="0"/>
            <a:t>Podcast Promotion Services</a:t>
          </a:r>
        </a:p>
      </dgm:t>
    </dgm:pt>
    <dgm:pt modelId="{DE277B5A-DE1E-47F3-919F-12B9514EEEC6}" cxnId="{DEB93A65-23C9-4674-8393-3A9769731A89}" type="parTrans">
      <dgm:prSet/>
      <dgm:spPr/>
      <dgm:t>
        <a:bodyPr/>
        <a:lstStyle/>
        <a:p>
          <a:endParaRPr lang="en-US"/>
        </a:p>
      </dgm:t>
    </dgm:pt>
    <dgm:pt modelId="{C673A660-D9A9-4D7C-A70B-59E64F397B89}" cxnId="{DEB93A65-23C9-4674-8393-3A9769731A89}" type="sibTrans">
      <dgm:prSet/>
      <dgm:spPr/>
      <dgm:t>
        <a:bodyPr/>
        <a:lstStyle/>
        <a:p>
          <a:endParaRPr lang="en-US"/>
        </a:p>
      </dgm:t>
    </dgm:pt>
    <dgm:pt modelId="{5E4B92BB-F1D9-41CE-A705-6BB2596BC878}">
      <dgm:prSet/>
      <dgm:spPr/>
      <dgm:t>
        <a:bodyPr/>
        <a:lstStyle/>
        <a:p>
          <a:r>
            <a:rPr lang="en-US" dirty="0" err="1" smtClean="0"/>
            <a:t>RSS Marketing Services</a:t>
          </a:r>
        </a:p>
      </dgm:t>
    </dgm:pt>
    <dgm:pt modelId="{45DF7AD7-8850-4FB1-AFE0-98394D43B9BC}" cxnId="{7065ABC6-D08A-421D-AC26-D751AD0D79E0}" type="parTrans">
      <dgm:prSet/>
      <dgm:spPr/>
      <dgm:t>
        <a:bodyPr/>
        <a:lstStyle/>
        <a:p>
          <a:endParaRPr lang="en-US"/>
        </a:p>
      </dgm:t>
    </dgm:pt>
    <dgm:pt modelId="{E7C45774-8AD1-48EA-806F-BB128781E6A3}" cxnId="{7065ABC6-D08A-421D-AC26-D751AD0D79E0}" type="sibTrans">
      <dgm:prSet/>
      <dgm:spPr/>
      <dgm:t>
        <a:bodyPr/>
        <a:lstStyle/>
        <a:p>
          <a:endParaRPr lang="en-US"/>
        </a:p>
      </dgm:t>
    </dgm:pt>
    <dgm:pt modelId="{74463523-0897-43ED-850C-6C6B66F093D9}" type="pres">
      <dgm:prSet presAssocID="{56E5BB9F-B3C6-49F2-9872-B8583087393F}" presName="Name0" presStyleCnt="0">
        <dgm:presLayoutVars>
          <dgm:chMax val="1"/>
          <dgm:dir/>
          <dgm:animLvl val="ctr"/>
          <dgm:resizeHandles val="exact"/>
        </dgm:presLayoutVars>
      </dgm:prSet>
      <dgm:spPr/>
      <dgm:t>
        <a:bodyPr/>
        <a:lstStyle/>
        <a:p>
          <a:endParaRPr lang="en-US"/>
        </a:p>
      </dgm:t>
    </dgm:pt>
    <dgm:pt modelId="{ACAA2667-CB96-405B-B083-9D2B219CFAB4}" type="pres">
      <dgm:prSet presAssocID="{51EEC445-0108-427E-91D5-3E893A6C0495}" presName="centerShape" presStyleLbl="node0" presStyleIdx="0" presStyleCnt="1" custScaleX="192013" custScaleY="192013"/>
      <dgm:spPr/>
      <dgm:t>
        <a:bodyPr/>
        <a:lstStyle/>
        <a:p>
          <a:endParaRPr lang="en-US"/>
        </a:p>
      </dgm:t>
    </dgm:pt>
    <dgm:pt modelId="{9EEE4EFF-E028-46C1-BE65-EEEA19E076B1}" type="pres">
      <dgm:prSet presAssocID="{4ED7F4A5-8263-44D0-9BC2-68BBA125DE2A}" presName="parTrans" presStyleLbl="sibTrans2D1" presStyleIdx="0" presStyleCnt="10"/>
      <dgm:spPr/>
      <dgm:t>
        <a:bodyPr/>
        <a:lstStyle/>
        <a:p>
          <a:endParaRPr lang="en-US"/>
        </a:p>
      </dgm:t>
    </dgm:pt>
    <dgm:pt modelId="{E9D8BFE4-F42C-4A89-9D61-B407AA2936DB}" type="pres">
      <dgm:prSet presAssocID="{4ED7F4A5-8263-44D0-9BC2-68BBA125DE2A}" presName="connectorText" presStyleLbl="sibTrans2D1" presStyleIdx="0" presStyleCnt="10"/>
      <dgm:spPr/>
      <dgm:t>
        <a:bodyPr/>
        <a:lstStyle/>
        <a:p>
          <a:endParaRPr lang="en-US"/>
        </a:p>
      </dgm:t>
    </dgm:pt>
    <dgm:pt modelId="{F7DCA7C2-050B-411D-950C-8CE7E7E53615}" type="pres">
      <dgm:prSet presAssocID="{A361E5C0-6663-4E8F-B0E8-F41899DAA892}" presName="node" presStyleLbl="node1" presStyleIdx="0" presStyleCnt="10">
        <dgm:presLayoutVars>
          <dgm:bulletEnabled val="true"/>
        </dgm:presLayoutVars>
      </dgm:prSet>
      <dgm:spPr/>
      <dgm:t>
        <a:bodyPr/>
        <a:lstStyle/>
        <a:p>
          <a:endParaRPr lang="en-US"/>
        </a:p>
      </dgm:t>
    </dgm:pt>
    <dgm:pt modelId="{56EAF40B-8F77-4B51-A486-4536FD0878F2}" type="pres">
      <dgm:prSet presAssocID="{7E7FF6E8-6510-46E0-ABA6-246D8109511E}" presName="parTrans" presStyleLbl="sibTrans2D1" presStyleIdx="1" presStyleCnt="10"/>
      <dgm:spPr/>
      <dgm:t>
        <a:bodyPr/>
        <a:lstStyle/>
        <a:p>
          <a:endParaRPr lang="en-US"/>
        </a:p>
      </dgm:t>
    </dgm:pt>
    <dgm:pt modelId="{82B821BA-60E1-4D7B-8E49-233669B78E20}" type="pres">
      <dgm:prSet presAssocID="{7E7FF6E8-6510-46E0-ABA6-246D8109511E}" presName="connectorText" presStyleLbl="sibTrans2D1" presStyleIdx="1" presStyleCnt="10"/>
      <dgm:spPr/>
      <dgm:t>
        <a:bodyPr/>
        <a:lstStyle/>
        <a:p>
          <a:endParaRPr lang="en-US"/>
        </a:p>
      </dgm:t>
    </dgm:pt>
    <dgm:pt modelId="{8377C9AF-D03E-4CA7-9475-CF12CEC29BD8}" type="pres">
      <dgm:prSet presAssocID="{F7A51639-45CB-409D-96F6-8AFC8F296D25}" presName="node" presStyleLbl="node1" presStyleIdx="1" presStyleCnt="10">
        <dgm:presLayoutVars>
          <dgm:bulletEnabled val="true"/>
        </dgm:presLayoutVars>
      </dgm:prSet>
      <dgm:spPr/>
      <dgm:t>
        <a:bodyPr/>
        <a:lstStyle/>
        <a:p>
          <a:endParaRPr lang="en-US"/>
        </a:p>
      </dgm:t>
    </dgm:pt>
    <dgm:pt modelId="{A58133D1-C000-4789-BBE8-DE3890C56F8D}" type="pres">
      <dgm:prSet presAssocID="{DB808D93-869B-48AC-BC2B-5E1814F073CE}" presName="parTrans" presStyleLbl="sibTrans2D1" presStyleIdx="2" presStyleCnt="10"/>
      <dgm:spPr/>
      <dgm:t>
        <a:bodyPr/>
        <a:lstStyle/>
        <a:p>
          <a:endParaRPr lang="en-US"/>
        </a:p>
      </dgm:t>
    </dgm:pt>
    <dgm:pt modelId="{67317DAC-3D11-4AF6-86C8-F606580B33FE}" type="pres">
      <dgm:prSet presAssocID="{DB808D93-869B-48AC-BC2B-5E1814F073CE}" presName="connectorText" presStyleLbl="sibTrans2D1" presStyleIdx="2" presStyleCnt="10"/>
      <dgm:spPr/>
      <dgm:t>
        <a:bodyPr/>
        <a:lstStyle/>
        <a:p>
          <a:endParaRPr lang="en-US"/>
        </a:p>
      </dgm:t>
    </dgm:pt>
    <dgm:pt modelId="{5B20E88F-1E05-440F-BBB5-493ABF2A1D3F}" type="pres">
      <dgm:prSet presAssocID="{18A3B0C6-14E1-4D6A-9F51-BC1BBBCB85EF}" presName="node" presStyleLbl="node1" presStyleIdx="2" presStyleCnt="10">
        <dgm:presLayoutVars>
          <dgm:bulletEnabled val="true"/>
        </dgm:presLayoutVars>
      </dgm:prSet>
      <dgm:spPr/>
      <dgm:t>
        <a:bodyPr/>
        <a:lstStyle/>
        <a:p>
          <a:endParaRPr lang="en-US"/>
        </a:p>
      </dgm:t>
    </dgm:pt>
    <dgm:pt modelId="{D64FBC1C-1898-418D-A05D-19B1E1CC278B}" type="pres">
      <dgm:prSet presAssocID="{5C84FD1C-98D3-47DA-AE16-F790259FF799}" presName="parTrans" presStyleLbl="sibTrans2D1" presStyleIdx="3" presStyleCnt="10"/>
      <dgm:spPr/>
      <dgm:t>
        <a:bodyPr/>
        <a:lstStyle/>
        <a:p>
          <a:endParaRPr lang="en-US"/>
        </a:p>
      </dgm:t>
    </dgm:pt>
    <dgm:pt modelId="{041154AB-F487-4F63-A314-7F5689EFC9E8}" type="pres">
      <dgm:prSet presAssocID="{5C84FD1C-98D3-47DA-AE16-F790259FF799}" presName="connectorText" presStyleLbl="sibTrans2D1" presStyleIdx="3" presStyleCnt="10"/>
      <dgm:spPr/>
      <dgm:t>
        <a:bodyPr/>
        <a:lstStyle/>
        <a:p>
          <a:endParaRPr lang="en-US"/>
        </a:p>
      </dgm:t>
    </dgm:pt>
    <dgm:pt modelId="{8D499382-1D0C-4C9C-BB65-553EA6A8B39E}" type="pres">
      <dgm:prSet presAssocID="{B72129C6-C8E9-45A2-A5B3-16ACC11E5F93}" presName="node" presStyleLbl="node1" presStyleIdx="3" presStyleCnt="10">
        <dgm:presLayoutVars>
          <dgm:bulletEnabled val="true"/>
        </dgm:presLayoutVars>
      </dgm:prSet>
      <dgm:spPr/>
      <dgm:t>
        <a:bodyPr/>
        <a:lstStyle/>
        <a:p>
          <a:endParaRPr lang="en-US"/>
        </a:p>
      </dgm:t>
    </dgm:pt>
    <dgm:pt modelId="{4533A414-5039-4CB2-963F-80A3C18C5D04}" type="pres">
      <dgm:prSet presAssocID="{7495B560-F4A7-4E84-B686-71D2237E18B6}" presName="parTrans" presStyleLbl="sibTrans2D1" presStyleIdx="4" presStyleCnt="10"/>
      <dgm:spPr/>
      <dgm:t>
        <a:bodyPr/>
        <a:lstStyle/>
        <a:p>
          <a:endParaRPr lang="en-US"/>
        </a:p>
      </dgm:t>
    </dgm:pt>
    <dgm:pt modelId="{AFC5AB0C-4266-4279-8783-18DC52C5E165}" type="pres">
      <dgm:prSet presAssocID="{7495B560-F4A7-4E84-B686-71D2237E18B6}" presName="connectorText" presStyleLbl="sibTrans2D1" presStyleIdx="4" presStyleCnt="10"/>
      <dgm:spPr/>
      <dgm:t>
        <a:bodyPr/>
        <a:lstStyle/>
        <a:p>
          <a:endParaRPr lang="en-US"/>
        </a:p>
      </dgm:t>
    </dgm:pt>
    <dgm:pt modelId="{CB9A45C2-9D97-4E9E-8363-260E0EB7E979}" type="pres">
      <dgm:prSet presAssocID="{F7804CBD-846A-485B-B2B2-98B2D2B040D0}" presName="node" presStyleLbl="node1" presStyleIdx="4" presStyleCnt="10">
        <dgm:presLayoutVars>
          <dgm:bulletEnabled val="true"/>
        </dgm:presLayoutVars>
      </dgm:prSet>
      <dgm:spPr/>
      <dgm:t>
        <a:bodyPr/>
        <a:lstStyle/>
        <a:p>
          <a:endParaRPr lang="en-US"/>
        </a:p>
      </dgm:t>
    </dgm:pt>
    <dgm:pt modelId="{2DE10963-6476-466B-A30F-2B6B5CA8267F}" type="pres">
      <dgm:prSet presAssocID="{31AFC710-BAF2-4095-AD9F-7D657EC58BD9}" presName="parTrans" presStyleLbl="sibTrans2D1" presStyleIdx="5" presStyleCnt="10"/>
      <dgm:spPr/>
      <dgm:t>
        <a:bodyPr/>
        <a:lstStyle/>
        <a:p>
          <a:endParaRPr lang="en-US"/>
        </a:p>
      </dgm:t>
    </dgm:pt>
    <dgm:pt modelId="{ABD7F136-1972-47F6-A400-849B48E46EA6}" type="pres">
      <dgm:prSet presAssocID="{31AFC710-BAF2-4095-AD9F-7D657EC58BD9}" presName="connectorText" presStyleLbl="sibTrans2D1" presStyleIdx="5" presStyleCnt="10"/>
      <dgm:spPr/>
      <dgm:t>
        <a:bodyPr/>
        <a:lstStyle/>
        <a:p>
          <a:endParaRPr lang="en-US"/>
        </a:p>
      </dgm:t>
    </dgm:pt>
    <dgm:pt modelId="{FA87A25C-5F73-48F9-86E4-B9EFCE1F5D00}" type="pres">
      <dgm:prSet presAssocID="{C701BA6B-B074-4429-AF8B-387C5084A56F}" presName="node" presStyleLbl="node1" presStyleIdx="5" presStyleCnt="10">
        <dgm:presLayoutVars>
          <dgm:bulletEnabled val="true"/>
        </dgm:presLayoutVars>
      </dgm:prSet>
      <dgm:spPr/>
      <dgm:t>
        <a:bodyPr/>
        <a:lstStyle/>
        <a:p>
          <a:endParaRPr lang="en-US"/>
        </a:p>
      </dgm:t>
    </dgm:pt>
    <dgm:pt modelId="{117CF8F8-58A4-43BE-AA7A-43402BA067D9}" type="pres">
      <dgm:prSet presAssocID="{109D4E39-CE96-4CDB-B89B-47E89F7FD072}" presName="parTrans" presStyleLbl="sibTrans2D1" presStyleIdx="6" presStyleCnt="10"/>
      <dgm:spPr/>
      <dgm:t>
        <a:bodyPr/>
        <a:lstStyle/>
        <a:p>
          <a:endParaRPr lang="en-US"/>
        </a:p>
      </dgm:t>
    </dgm:pt>
    <dgm:pt modelId="{C0EAFAF9-6992-4342-B42F-75D60249E60E}" type="pres">
      <dgm:prSet presAssocID="{109D4E39-CE96-4CDB-B89B-47E89F7FD072}" presName="connectorText" presStyleLbl="sibTrans2D1" presStyleIdx="6" presStyleCnt="10"/>
      <dgm:spPr/>
      <dgm:t>
        <a:bodyPr/>
        <a:lstStyle/>
        <a:p>
          <a:endParaRPr lang="en-US"/>
        </a:p>
      </dgm:t>
    </dgm:pt>
    <dgm:pt modelId="{B5D6FBF0-4D18-44FE-AC18-17E5632268D3}" type="pres">
      <dgm:prSet presAssocID="{1A944644-C580-46FA-AA65-1D9AD8286753}" presName="node" presStyleLbl="node1" presStyleIdx="6" presStyleCnt="10">
        <dgm:presLayoutVars>
          <dgm:bulletEnabled val="true"/>
        </dgm:presLayoutVars>
      </dgm:prSet>
      <dgm:spPr/>
      <dgm:t>
        <a:bodyPr/>
        <a:lstStyle/>
        <a:p>
          <a:endParaRPr lang="en-US"/>
        </a:p>
      </dgm:t>
    </dgm:pt>
    <dgm:pt modelId="{AE95F33D-84B6-4BD3-9437-F6666AC543FC}" type="pres">
      <dgm:prSet presAssocID="{FB867F3E-EB27-4885-97A5-751CAA860B42}" presName="parTrans" presStyleLbl="sibTrans2D1" presStyleIdx="7" presStyleCnt="10"/>
      <dgm:spPr/>
      <dgm:t>
        <a:bodyPr/>
        <a:lstStyle/>
        <a:p>
          <a:endParaRPr lang="en-US"/>
        </a:p>
      </dgm:t>
    </dgm:pt>
    <dgm:pt modelId="{8570F464-B41A-466D-A1A2-60967168BFEF}" type="pres">
      <dgm:prSet presAssocID="{FB867F3E-EB27-4885-97A5-751CAA860B42}" presName="connectorText" presStyleLbl="sibTrans2D1" presStyleIdx="7" presStyleCnt="10"/>
      <dgm:spPr/>
      <dgm:t>
        <a:bodyPr/>
        <a:lstStyle/>
        <a:p>
          <a:endParaRPr lang="en-US"/>
        </a:p>
      </dgm:t>
    </dgm:pt>
    <dgm:pt modelId="{80D211B9-EFE4-423E-B3AA-6993B3E31419}" type="pres">
      <dgm:prSet presAssocID="{53FDF001-8D87-4733-BC5D-9803F28C3936}" presName="node" presStyleLbl="node1" presStyleIdx="7" presStyleCnt="10">
        <dgm:presLayoutVars>
          <dgm:bulletEnabled val="true"/>
        </dgm:presLayoutVars>
      </dgm:prSet>
      <dgm:spPr/>
      <dgm:t>
        <a:bodyPr/>
        <a:lstStyle/>
        <a:p>
          <a:endParaRPr lang="en-US"/>
        </a:p>
      </dgm:t>
    </dgm:pt>
    <dgm:pt modelId="{194710C2-9D86-410E-9026-F74E7D96D4C2}" type="pres">
      <dgm:prSet presAssocID="{DE277B5A-DE1E-47F3-919F-12B9514EEEC6}" presName="parTrans" presStyleLbl="sibTrans2D1" presStyleIdx="8" presStyleCnt="10"/>
      <dgm:spPr/>
      <dgm:t>
        <a:bodyPr/>
        <a:lstStyle/>
        <a:p>
          <a:endParaRPr lang="en-US"/>
        </a:p>
      </dgm:t>
    </dgm:pt>
    <dgm:pt modelId="{9F893559-71F1-4513-894A-D0D7A62610F4}" type="pres">
      <dgm:prSet presAssocID="{DE277B5A-DE1E-47F3-919F-12B9514EEEC6}" presName="connectorText" presStyleLbl="sibTrans2D1" presStyleIdx="8" presStyleCnt="10"/>
      <dgm:spPr/>
      <dgm:t>
        <a:bodyPr/>
        <a:lstStyle/>
        <a:p>
          <a:endParaRPr lang="en-US"/>
        </a:p>
      </dgm:t>
    </dgm:pt>
    <dgm:pt modelId="{4529CCEC-DA6A-4CEA-B4D5-06660D2E5359}" type="pres">
      <dgm:prSet presAssocID="{027BE2AA-B4BE-4B30-87C3-805415D68FCB}" presName="node" presStyleLbl="node1" presStyleIdx="8" presStyleCnt="10">
        <dgm:presLayoutVars>
          <dgm:bulletEnabled val="true"/>
        </dgm:presLayoutVars>
      </dgm:prSet>
      <dgm:spPr/>
      <dgm:t>
        <a:bodyPr/>
        <a:lstStyle/>
        <a:p>
          <a:endParaRPr lang="en-US"/>
        </a:p>
      </dgm:t>
    </dgm:pt>
    <dgm:pt modelId="{A6EB0BC0-5D5A-4FB4-8273-4DEB8BF87558}" type="pres">
      <dgm:prSet presAssocID="{45DF7AD7-8850-4FB1-AFE0-98394D43B9BC}" presName="parTrans" presStyleLbl="sibTrans2D1" presStyleIdx="9" presStyleCnt="10"/>
      <dgm:spPr/>
      <dgm:t>
        <a:bodyPr/>
        <a:lstStyle/>
        <a:p>
          <a:endParaRPr lang="en-US"/>
        </a:p>
      </dgm:t>
    </dgm:pt>
    <dgm:pt modelId="{3F5102F6-A71F-4CEF-97AD-E72D4413CEFB}" type="pres">
      <dgm:prSet presAssocID="{45DF7AD7-8850-4FB1-AFE0-98394D43B9BC}" presName="connectorText" presStyleLbl="sibTrans2D1" presStyleIdx="9" presStyleCnt="10"/>
      <dgm:spPr/>
      <dgm:t>
        <a:bodyPr/>
        <a:lstStyle/>
        <a:p>
          <a:endParaRPr lang="en-US"/>
        </a:p>
      </dgm:t>
    </dgm:pt>
    <dgm:pt modelId="{E0B93272-EF6D-47ED-AAA3-BB015F75121B}" type="pres">
      <dgm:prSet presAssocID="{5E4B92BB-F1D9-41CE-A705-6BB2596BC878}" presName="node" presStyleLbl="node1" presStyleIdx="9" presStyleCnt="10">
        <dgm:presLayoutVars>
          <dgm:bulletEnabled val="true"/>
        </dgm:presLayoutVars>
      </dgm:prSet>
      <dgm:spPr/>
      <dgm:t>
        <a:bodyPr/>
        <a:lstStyle/>
        <a:p>
          <a:endParaRPr lang="en-US"/>
        </a:p>
      </dgm:t>
    </dgm:pt>
  </dgm:ptLst>
  <dgm:cxnLst>
    <dgm:cxn modelId="{F4C0AD32-4051-472F-84EF-9DA96A3460B8}" type="presOf" srcId="{FB867F3E-EB27-4885-97A5-751CAA860B42}" destId="{8570F464-B41A-466D-A1A2-60967168BFEF}" srcOrd="1" destOrd="0" presId="urn:microsoft.com/office/officeart/2005/8/layout/radial5"/>
    <dgm:cxn modelId="{707B6EDA-294F-49E3-818E-836BFB8BAB99}" type="presOf" srcId="{A361E5C0-6663-4E8F-B0E8-F41899DAA892}" destId="{F7DCA7C2-050B-411D-950C-8CE7E7E53615}" srcOrd="0" destOrd="0" presId="urn:microsoft.com/office/officeart/2005/8/layout/radial5"/>
    <dgm:cxn modelId="{7065ABC6-D08A-421D-AC26-D751AD0D79E0}" srcId="{51EEC445-0108-427E-91D5-3E893A6C0495}" destId="{5E4B92BB-F1D9-41CE-A705-6BB2596BC878}" srcOrd="9" destOrd="0" parTransId="{45DF7AD7-8850-4FB1-AFE0-98394D43B9BC}" sibTransId="{E7C45774-8AD1-48EA-806F-BB128781E6A3}"/>
    <dgm:cxn modelId="{C3FA3118-CE59-4C1B-AB27-A018930343FF}" srcId="{51EEC445-0108-427E-91D5-3E893A6C0495}" destId="{F7804CBD-846A-485B-B2B2-98B2D2B040D0}" srcOrd="4" destOrd="0" parTransId="{7495B560-F4A7-4E84-B686-71D2237E18B6}" sibTransId="{A649D2B0-542E-45EE-8AB0-45738F6D80A3}"/>
    <dgm:cxn modelId="{56E988F1-BEB3-45A3-B6C2-AEF52CCFB9B4}" type="presOf" srcId="{4ED7F4A5-8263-44D0-9BC2-68BBA125DE2A}" destId="{9EEE4EFF-E028-46C1-BE65-EEEA19E076B1}" srcOrd="0" destOrd="0" presId="urn:microsoft.com/office/officeart/2005/8/layout/radial5"/>
    <dgm:cxn modelId="{3900E2E2-458D-4AC1-9E78-75AE73853390}" type="presOf" srcId="{FB867F3E-EB27-4885-97A5-751CAA860B42}" destId="{AE95F33D-84B6-4BD3-9437-F6666AC543FC}" srcOrd="0" destOrd="0" presId="urn:microsoft.com/office/officeart/2005/8/layout/radial5"/>
    <dgm:cxn modelId="{7552941B-FF1A-462C-9B16-D746200A19C2}" type="presOf" srcId="{7495B560-F4A7-4E84-B686-71D2237E18B6}" destId="{AFC5AB0C-4266-4279-8783-18DC52C5E165}" srcOrd="1" destOrd="0" presId="urn:microsoft.com/office/officeart/2005/8/layout/radial5"/>
    <dgm:cxn modelId="{256FBBBB-C281-4B35-830C-ADB875513DD9}" type="presOf" srcId="{1A944644-C580-46FA-AA65-1D9AD8286753}" destId="{B5D6FBF0-4D18-44FE-AC18-17E5632268D3}" srcOrd="0" destOrd="0" presId="urn:microsoft.com/office/officeart/2005/8/layout/radial5"/>
    <dgm:cxn modelId="{EF951593-0103-4281-A23C-33254B3AA4A7}" type="presOf" srcId="{DE277B5A-DE1E-47F3-919F-12B9514EEEC6}" destId="{194710C2-9D86-410E-9026-F74E7D96D4C2}" srcOrd="0" destOrd="0" presId="urn:microsoft.com/office/officeart/2005/8/layout/radial5"/>
    <dgm:cxn modelId="{5E34291F-A9D1-42FC-8D9C-C386D05FD665}" type="presOf" srcId="{31AFC710-BAF2-4095-AD9F-7D657EC58BD9}" destId="{ABD7F136-1972-47F6-A400-849B48E46EA6}" srcOrd="1" destOrd="0" presId="urn:microsoft.com/office/officeart/2005/8/layout/radial5"/>
    <dgm:cxn modelId="{C36956FB-45DD-43C6-A461-1C02D1B466B9}" type="presOf" srcId="{18A3B0C6-14E1-4D6A-9F51-BC1BBBCB85EF}" destId="{5B20E88F-1E05-440F-BBB5-493ABF2A1D3F}" srcOrd="0" destOrd="0" presId="urn:microsoft.com/office/officeart/2005/8/layout/radial5"/>
    <dgm:cxn modelId="{F3ED584B-EAC2-4282-86D4-BC5A4F51F978}" type="presOf" srcId="{027BE2AA-B4BE-4B30-87C3-805415D68FCB}" destId="{4529CCEC-DA6A-4CEA-B4D5-06660D2E5359}" srcOrd="0" destOrd="0" presId="urn:microsoft.com/office/officeart/2005/8/layout/radial5"/>
    <dgm:cxn modelId="{6BEFACB5-4251-4D05-8950-BE9AA331F06A}" type="presOf" srcId="{45DF7AD7-8850-4FB1-AFE0-98394D43B9BC}" destId="{A6EB0BC0-5D5A-4FB4-8273-4DEB8BF87558}" srcOrd="0" destOrd="0" presId="urn:microsoft.com/office/officeart/2005/8/layout/radial5"/>
    <dgm:cxn modelId="{9BEF51B6-0EB9-4EBA-991F-76C70775D3AD}" srcId="{51EEC445-0108-427E-91D5-3E893A6C0495}" destId="{53FDF001-8D87-4733-BC5D-9803F28C3936}" srcOrd="7" destOrd="0" parTransId="{FB867F3E-EB27-4885-97A5-751CAA860B42}" sibTransId="{239F805E-F912-4500-9928-42F9773B7FD1}"/>
    <dgm:cxn modelId="{EA171D40-4873-4E16-B0E6-05F0FCD72885}" type="presOf" srcId="{DB808D93-869B-48AC-BC2B-5E1814F073CE}" destId="{A58133D1-C000-4789-BBE8-DE3890C56F8D}" srcOrd="0" destOrd="0" presId="urn:microsoft.com/office/officeart/2005/8/layout/radial5"/>
    <dgm:cxn modelId="{DC7951F8-606C-4B47-BEBA-4662DE3B06AB}" srcId="{51EEC445-0108-427E-91D5-3E893A6C0495}" destId="{C701BA6B-B074-4429-AF8B-387C5084A56F}" srcOrd="5" destOrd="0" parTransId="{31AFC710-BAF2-4095-AD9F-7D657EC58BD9}" sibTransId="{B760645C-A39F-4153-8840-C5D8F6CE2BCA}"/>
    <dgm:cxn modelId="{91CC9727-2C0B-4CC6-8B68-72E5F6F04A16}" srcId="{51EEC445-0108-427E-91D5-3E893A6C0495}" destId="{F7A51639-45CB-409D-96F6-8AFC8F296D25}" srcOrd="1" destOrd="0" parTransId="{7E7FF6E8-6510-46E0-ABA6-246D8109511E}" sibTransId="{8872D3C4-7FEF-4F56-94B8-53C834096E28}"/>
    <dgm:cxn modelId="{0C186E45-A93B-46DF-AB63-D9FEB7ED5137}" type="presOf" srcId="{5C84FD1C-98D3-47DA-AE16-F790259FF799}" destId="{041154AB-F487-4F63-A314-7F5689EFC9E8}" srcOrd="1" destOrd="0" presId="urn:microsoft.com/office/officeart/2005/8/layout/radial5"/>
    <dgm:cxn modelId="{55A4B54E-642A-41DD-9CA3-54DAA3F76D9E}" srcId="{56E5BB9F-B3C6-49F2-9872-B8583087393F}" destId="{51EEC445-0108-427E-91D5-3E893A6C0495}" srcOrd="0" destOrd="0" parTransId="{08CECACF-F8B4-4A01-AB16-758C7C9CFBA4}" sibTransId="{0C78A060-6377-47FD-BC8F-E7321902DD6A}"/>
    <dgm:cxn modelId="{2972D9DB-F2CB-4772-986D-E7B4C00C3072}" type="presOf" srcId="{5C84FD1C-98D3-47DA-AE16-F790259FF799}" destId="{D64FBC1C-1898-418D-A05D-19B1E1CC278B}" srcOrd="0" destOrd="0" presId="urn:microsoft.com/office/officeart/2005/8/layout/radial5"/>
    <dgm:cxn modelId="{470A205E-24C7-4A73-824E-DA7FC4B35EC0}" srcId="{51EEC445-0108-427E-91D5-3E893A6C0495}" destId="{A361E5C0-6663-4E8F-B0E8-F41899DAA892}" srcOrd="0" destOrd="0" parTransId="{4ED7F4A5-8263-44D0-9BC2-68BBA125DE2A}" sibTransId="{79FCFEDA-0196-4B24-B7BC-57910220DCE0}"/>
    <dgm:cxn modelId="{7D11BA58-27F6-4238-9D20-7F9EC4EE284A}" type="presOf" srcId="{DE277B5A-DE1E-47F3-919F-12B9514EEEC6}" destId="{9F893559-71F1-4513-894A-D0D7A62610F4}" srcOrd="1" destOrd="0" presId="urn:microsoft.com/office/officeart/2005/8/layout/radial5"/>
    <dgm:cxn modelId="{A47032D7-EBBB-4380-B459-772424C14C13}" type="presOf" srcId="{C701BA6B-B074-4429-AF8B-387C5084A56F}" destId="{FA87A25C-5F73-48F9-86E4-B9EFCE1F5D00}" srcOrd="0" destOrd="0" presId="urn:microsoft.com/office/officeart/2005/8/layout/radial5"/>
    <dgm:cxn modelId="{81F4A6B8-8A4B-4713-8A98-1C2AEC352156}" type="presOf" srcId="{7E7FF6E8-6510-46E0-ABA6-246D8109511E}" destId="{82B821BA-60E1-4D7B-8E49-233669B78E20}" srcOrd="1" destOrd="0" presId="urn:microsoft.com/office/officeart/2005/8/layout/radial5"/>
    <dgm:cxn modelId="{2484F95C-1147-4629-B31C-C9E07C83D6F2}" srcId="{51EEC445-0108-427E-91D5-3E893A6C0495}" destId="{1A944644-C580-46FA-AA65-1D9AD8286753}" srcOrd="6" destOrd="0" parTransId="{109D4E39-CE96-4CDB-B89B-47E89F7FD072}" sibTransId="{6A804A57-96FC-4093-87C3-557DF5720B64}"/>
    <dgm:cxn modelId="{6849E744-30CE-4D62-ACFA-E2D7AEB319D3}" type="presOf" srcId="{B72129C6-C8E9-45A2-A5B3-16ACC11E5F93}" destId="{8D499382-1D0C-4C9C-BB65-553EA6A8B39E}" srcOrd="0" destOrd="0" presId="urn:microsoft.com/office/officeart/2005/8/layout/radial5"/>
    <dgm:cxn modelId="{625DBF0A-9334-4532-96E5-D16743D3BC0D}" type="presOf" srcId="{31AFC710-BAF2-4095-AD9F-7D657EC58BD9}" destId="{2DE10963-6476-466B-A30F-2B6B5CA8267F}" srcOrd="0" destOrd="0" presId="urn:microsoft.com/office/officeart/2005/8/layout/radial5"/>
    <dgm:cxn modelId="{5C9DDCE3-C337-483E-B8BC-F4EF35F07886}" type="presOf" srcId="{56E5BB9F-B3C6-49F2-9872-B8583087393F}" destId="{74463523-0897-43ED-850C-6C6B66F093D9}" srcOrd="0" destOrd="0" presId="urn:microsoft.com/office/officeart/2005/8/layout/radial5"/>
    <dgm:cxn modelId="{E33DE8AB-0057-4DF3-BD32-65AD3FF1A51C}" type="presOf" srcId="{4ED7F4A5-8263-44D0-9BC2-68BBA125DE2A}" destId="{E9D8BFE4-F42C-4A89-9D61-B407AA2936DB}" srcOrd="1" destOrd="0" presId="urn:microsoft.com/office/officeart/2005/8/layout/radial5"/>
    <dgm:cxn modelId="{2BABA652-3C16-4282-986F-3A80089CF67B}" type="presOf" srcId="{109D4E39-CE96-4CDB-B89B-47E89F7FD072}" destId="{117CF8F8-58A4-43BE-AA7A-43402BA067D9}" srcOrd="0" destOrd="0" presId="urn:microsoft.com/office/officeart/2005/8/layout/radial5"/>
    <dgm:cxn modelId="{BC1F53BC-FDA5-48DC-8397-E3642A054070}" type="presOf" srcId="{7E7FF6E8-6510-46E0-ABA6-246D8109511E}" destId="{56EAF40B-8F77-4B51-A486-4536FD0878F2}" srcOrd="0" destOrd="0" presId="urn:microsoft.com/office/officeart/2005/8/layout/radial5"/>
    <dgm:cxn modelId="{0BEF7A12-477B-4CE9-8C2C-869C34FCBF23}" srcId="{51EEC445-0108-427E-91D5-3E893A6C0495}" destId="{18A3B0C6-14E1-4D6A-9F51-BC1BBBCB85EF}" srcOrd="2" destOrd="0" parTransId="{DB808D93-869B-48AC-BC2B-5E1814F073CE}" sibTransId="{4BB07743-3801-45CD-BC51-AD12121DFD2B}"/>
    <dgm:cxn modelId="{917AE70F-885A-4FC1-A2A0-01B2F4515B9B}" type="presOf" srcId="{53FDF001-8D87-4733-BC5D-9803F28C3936}" destId="{80D211B9-EFE4-423E-B3AA-6993B3E31419}" srcOrd="0" destOrd="0" presId="urn:microsoft.com/office/officeart/2005/8/layout/radial5"/>
    <dgm:cxn modelId="{F334B8FA-4BCB-4D25-8121-0CAD0A3D484D}" srcId="{51EEC445-0108-427E-91D5-3E893A6C0495}" destId="{B72129C6-C8E9-45A2-A5B3-16ACC11E5F93}" srcOrd="3" destOrd="0" parTransId="{5C84FD1C-98D3-47DA-AE16-F790259FF799}" sibTransId="{F8253045-3B62-4D2D-B74D-8BB8835DFED1}"/>
    <dgm:cxn modelId="{236C98EE-0E3E-4AB3-93EE-2F1A922ECC05}" type="presOf" srcId="{51EEC445-0108-427E-91D5-3E893A6C0495}" destId="{ACAA2667-CB96-405B-B083-9D2B219CFAB4}" srcOrd="0" destOrd="0" presId="urn:microsoft.com/office/officeart/2005/8/layout/radial5"/>
    <dgm:cxn modelId="{75E44C6D-C6BC-4AA5-9FD5-91FDC622E249}" type="presOf" srcId="{F7A51639-45CB-409D-96F6-8AFC8F296D25}" destId="{8377C9AF-D03E-4CA7-9475-CF12CEC29BD8}" srcOrd="0" destOrd="0" presId="urn:microsoft.com/office/officeart/2005/8/layout/radial5"/>
    <dgm:cxn modelId="{9378ED71-F098-463C-BD25-57459B40F695}" type="presOf" srcId="{F7804CBD-846A-485B-B2B2-98B2D2B040D0}" destId="{CB9A45C2-9D97-4E9E-8363-260E0EB7E979}" srcOrd="0" destOrd="0" presId="urn:microsoft.com/office/officeart/2005/8/layout/radial5"/>
    <dgm:cxn modelId="{723D5E30-E9D1-4721-A2A4-263CB31BB2CB}" type="presOf" srcId="{7495B560-F4A7-4E84-B686-71D2237E18B6}" destId="{4533A414-5039-4CB2-963F-80A3C18C5D04}" srcOrd="0" destOrd="0" presId="urn:microsoft.com/office/officeart/2005/8/layout/radial5"/>
    <dgm:cxn modelId="{D3C3D3A4-DE4D-437C-A21D-DC52D3E78241}" type="presOf" srcId="{DB808D93-869B-48AC-BC2B-5E1814F073CE}" destId="{67317DAC-3D11-4AF6-86C8-F606580B33FE}" srcOrd="1" destOrd="0" presId="urn:microsoft.com/office/officeart/2005/8/layout/radial5"/>
    <dgm:cxn modelId="{DEB93A65-23C9-4674-8393-3A9769731A89}" srcId="{51EEC445-0108-427E-91D5-3E893A6C0495}" destId="{027BE2AA-B4BE-4B30-87C3-805415D68FCB}" srcOrd="8" destOrd="0" parTransId="{DE277B5A-DE1E-47F3-919F-12B9514EEEC6}" sibTransId="{C673A660-D9A9-4D7C-A70B-59E64F397B89}"/>
    <dgm:cxn modelId="{AE278F8A-D074-405C-8CC0-D54BE1DFC826}" type="presOf" srcId="{45DF7AD7-8850-4FB1-AFE0-98394D43B9BC}" destId="{3F5102F6-A71F-4CEF-97AD-E72D4413CEFB}" srcOrd="1" destOrd="0" presId="urn:microsoft.com/office/officeart/2005/8/layout/radial5"/>
    <dgm:cxn modelId="{F24E4384-E92B-4858-B68B-7B0777F1827F}" type="presOf" srcId="{5E4B92BB-F1D9-41CE-A705-6BB2596BC878}" destId="{E0B93272-EF6D-47ED-AAA3-BB015F75121B}" srcOrd="0" destOrd="0" presId="urn:microsoft.com/office/officeart/2005/8/layout/radial5"/>
    <dgm:cxn modelId="{3A624744-B272-4734-81DB-1404FA6842F0}" type="presOf" srcId="{109D4E39-CE96-4CDB-B89B-47E89F7FD072}" destId="{C0EAFAF9-6992-4342-B42F-75D60249E60E}" srcOrd="1" destOrd="0" presId="urn:microsoft.com/office/officeart/2005/8/layout/radial5"/>
    <dgm:cxn modelId="{8C2CB5D5-816C-4CB5-8C3C-D465AE765D69}" type="presParOf" srcId="{74463523-0897-43ED-850C-6C6B66F093D9}" destId="{ACAA2667-CB96-405B-B083-9D2B219CFAB4}" srcOrd="0" destOrd="0" presId="urn:microsoft.com/office/officeart/2005/8/layout/radial5"/>
    <dgm:cxn modelId="{BB0A627D-4CF6-4507-ABD4-E70517135250}" type="presParOf" srcId="{74463523-0897-43ED-850C-6C6B66F093D9}" destId="{9EEE4EFF-E028-46C1-BE65-EEEA19E076B1}" srcOrd="1" destOrd="0" presId="urn:microsoft.com/office/officeart/2005/8/layout/radial5"/>
    <dgm:cxn modelId="{A2179262-3C84-4B51-A3EA-654F4F78ED4A}" type="presParOf" srcId="{9EEE4EFF-E028-46C1-BE65-EEEA19E076B1}" destId="{E9D8BFE4-F42C-4A89-9D61-B407AA2936DB}" srcOrd="0" destOrd="0" presId="urn:microsoft.com/office/officeart/2005/8/layout/radial5"/>
    <dgm:cxn modelId="{DBEC651F-E3D6-4873-A2CE-258257FB7DC1}" type="presParOf" srcId="{74463523-0897-43ED-850C-6C6B66F093D9}" destId="{F7DCA7C2-050B-411D-950C-8CE7E7E53615}" srcOrd="2" destOrd="0" presId="urn:microsoft.com/office/officeart/2005/8/layout/radial5"/>
    <dgm:cxn modelId="{B46C53F2-A1A2-4ED4-B380-42EDAB9BAF16}" type="presParOf" srcId="{74463523-0897-43ED-850C-6C6B66F093D9}" destId="{56EAF40B-8F77-4B51-A486-4536FD0878F2}" srcOrd="3" destOrd="0" presId="urn:microsoft.com/office/officeart/2005/8/layout/radial5"/>
    <dgm:cxn modelId="{81EB5001-0758-49A3-A0AB-27BA027D082D}" type="presParOf" srcId="{56EAF40B-8F77-4B51-A486-4536FD0878F2}" destId="{82B821BA-60E1-4D7B-8E49-233669B78E20}" srcOrd="0" destOrd="0" presId="urn:microsoft.com/office/officeart/2005/8/layout/radial5"/>
    <dgm:cxn modelId="{636E1737-5B44-4AF0-A4FB-179362880D49}" type="presParOf" srcId="{74463523-0897-43ED-850C-6C6B66F093D9}" destId="{8377C9AF-D03E-4CA7-9475-CF12CEC29BD8}" srcOrd="4" destOrd="0" presId="urn:microsoft.com/office/officeart/2005/8/layout/radial5"/>
    <dgm:cxn modelId="{B45DFE97-7A7D-4391-9252-7951D88BCE9E}" type="presParOf" srcId="{74463523-0897-43ED-850C-6C6B66F093D9}" destId="{A58133D1-C000-4789-BBE8-DE3890C56F8D}" srcOrd="5" destOrd="0" presId="urn:microsoft.com/office/officeart/2005/8/layout/radial5"/>
    <dgm:cxn modelId="{713DBEC5-5425-4C70-AAD8-9AAD0608925F}" type="presParOf" srcId="{A58133D1-C000-4789-BBE8-DE3890C56F8D}" destId="{67317DAC-3D11-4AF6-86C8-F606580B33FE}" srcOrd="0" destOrd="0" presId="urn:microsoft.com/office/officeart/2005/8/layout/radial5"/>
    <dgm:cxn modelId="{02D89B23-0CA3-4194-8BCA-4B92DE57FB19}" type="presParOf" srcId="{74463523-0897-43ED-850C-6C6B66F093D9}" destId="{5B20E88F-1E05-440F-BBB5-493ABF2A1D3F}" srcOrd="6" destOrd="0" presId="urn:microsoft.com/office/officeart/2005/8/layout/radial5"/>
    <dgm:cxn modelId="{9710D6D8-2E3E-446F-8920-7101705C56A3}" type="presParOf" srcId="{74463523-0897-43ED-850C-6C6B66F093D9}" destId="{D64FBC1C-1898-418D-A05D-19B1E1CC278B}" srcOrd="7" destOrd="0" presId="urn:microsoft.com/office/officeart/2005/8/layout/radial5"/>
    <dgm:cxn modelId="{55BBE48E-2365-4F94-9085-16CB2CA54575}" type="presParOf" srcId="{D64FBC1C-1898-418D-A05D-19B1E1CC278B}" destId="{041154AB-F487-4F63-A314-7F5689EFC9E8}" srcOrd="0" destOrd="0" presId="urn:microsoft.com/office/officeart/2005/8/layout/radial5"/>
    <dgm:cxn modelId="{7D7153C6-A6CB-4304-AAD4-747402060AFF}" type="presParOf" srcId="{74463523-0897-43ED-850C-6C6B66F093D9}" destId="{8D499382-1D0C-4C9C-BB65-553EA6A8B39E}" srcOrd="8" destOrd="0" presId="urn:microsoft.com/office/officeart/2005/8/layout/radial5"/>
    <dgm:cxn modelId="{2EB42961-2BAC-4963-89F9-57110AE51ECD}" type="presParOf" srcId="{74463523-0897-43ED-850C-6C6B66F093D9}" destId="{4533A414-5039-4CB2-963F-80A3C18C5D04}" srcOrd="9" destOrd="0" presId="urn:microsoft.com/office/officeart/2005/8/layout/radial5"/>
    <dgm:cxn modelId="{92533C64-46D9-4F9D-878F-6061166624E3}" type="presParOf" srcId="{4533A414-5039-4CB2-963F-80A3C18C5D04}" destId="{AFC5AB0C-4266-4279-8783-18DC52C5E165}" srcOrd="0" destOrd="0" presId="urn:microsoft.com/office/officeart/2005/8/layout/radial5"/>
    <dgm:cxn modelId="{617D9DF1-4D49-43AB-B6A6-577A71BB829D}" type="presParOf" srcId="{74463523-0897-43ED-850C-6C6B66F093D9}" destId="{CB9A45C2-9D97-4E9E-8363-260E0EB7E979}" srcOrd="10" destOrd="0" presId="urn:microsoft.com/office/officeart/2005/8/layout/radial5"/>
    <dgm:cxn modelId="{995A5FDA-4149-4D1F-987B-261F8DFFFC4E}" type="presParOf" srcId="{74463523-0897-43ED-850C-6C6B66F093D9}" destId="{2DE10963-6476-466B-A30F-2B6B5CA8267F}" srcOrd="11" destOrd="0" presId="urn:microsoft.com/office/officeart/2005/8/layout/radial5"/>
    <dgm:cxn modelId="{47BD6842-6926-4E76-8043-D775C13A5253}" type="presParOf" srcId="{2DE10963-6476-466B-A30F-2B6B5CA8267F}" destId="{ABD7F136-1972-47F6-A400-849B48E46EA6}" srcOrd="0" destOrd="0" presId="urn:microsoft.com/office/officeart/2005/8/layout/radial5"/>
    <dgm:cxn modelId="{E71D2030-A425-4340-AB22-44F359EE818F}" type="presParOf" srcId="{74463523-0897-43ED-850C-6C6B66F093D9}" destId="{FA87A25C-5F73-48F9-86E4-B9EFCE1F5D00}" srcOrd="12" destOrd="0" presId="urn:microsoft.com/office/officeart/2005/8/layout/radial5"/>
    <dgm:cxn modelId="{1460DFF7-0E49-468C-95A1-4DA408ACC065}" type="presParOf" srcId="{74463523-0897-43ED-850C-6C6B66F093D9}" destId="{117CF8F8-58A4-43BE-AA7A-43402BA067D9}" srcOrd="13" destOrd="0" presId="urn:microsoft.com/office/officeart/2005/8/layout/radial5"/>
    <dgm:cxn modelId="{3F16D2B1-683A-4C36-B5B5-091770C3CC5D}" type="presParOf" srcId="{117CF8F8-58A4-43BE-AA7A-43402BA067D9}" destId="{C0EAFAF9-6992-4342-B42F-75D60249E60E}" srcOrd="0" destOrd="0" presId="urn:microsoft.com/office/officeart/2005/8/layout/radial5"/>
    <dgm:cxn modelId="{D193E6FB-8524-4E99-8588-646E0F4EED4C}" type="presParOf" srcId="{74463523-0897-43ED-850C-6C6B66F093D9}" destId="{B5D6FBF0-4D18-44FE-AC18-17E5632268D3}" srcOrd="14" destOrd="0" presId="urn:microsoft.com/office/officeart/2005/8/layout/radial5"/>
    <dgm:cxn modelId="{EE42793C-339C-4D62-B5F8-9C6411C5F3B4}" type="presParOf" srcId="{74463523-0897-43ED-850C-6C6B66F093D9}" destId="{AE95F33D-84B6-4BD3-9437-F6666AC543FC}" srcOrd="15" destOrd="0" presId="urn:microsoft.com/office/officeart/2005/8/layout/radial5"/>
    <dgm:cxn modelId="{1F55C68D-5787-4BEC-8A8F-019D2BAABDBA}" type="presParOf" srcId="{AE95F33D-84B6-4BD3-9437-F6666AC543FC}" destId="{8570F464-B41A-466D-A1A2-60967168BFEF}" srcOrd="0" destOrd="0" presId="urn:microsoft.com/office/officeart/2005/8/layout/radial5"/>
    <dgm:cxn modelId="{0AFB7DAD-22CC-4600-9AE9-E402D1EB6845}" type="presParOf" srcId="{74463523-0897-43ED-850C-6C6B66F093D9}" destId="{80D211B9-EFE4-423E-B3AA-6993B3E31419}" srcOrd="16" destOrd="0" presId="urn:microsoft.com/office/officeart/2005/8/layout/radial5"/>
    <dgm:cxn modelId="{BE0EDBC3-A9BB-472B-8F7E-1027021D06C9}" type="presParOf" srcId="{74463523-0897-43ED-850C-6C6B66F093D9}" destId="{194710C2-9D86-410E-9026-F74E7D96D4C2}" srcOrd="17" destOrd="0" presId="urn:microsoft.com/office/officeart/2005/8/layout/radial5"/>
    <dgm:cxn modelId="{54A2E0CC-C1EE-4CB5-AC08-C0EB975E3A7E}" type="presParOf" srcId="{194710C2-9D86-410E-9026-F74E7D96D4C2}" destId="{9F893559-71F1-4513-894A-D0D7A62610F4}" srcOrd="0" destOrd="0" presId="urn:microsoft.com/office/officeart/2005/8/layout/radial5"/>
    <dgm:cxn modelId="{689DC849-0C3B-4C1A-9DD8-9D00667893C2}" type="presParOf" srcId="{74463523-0897-43ED-850C-6C6B66F093D9}" destId="{4529CCEC-DA6A-4CEA-B4D5-06660D2E5359}" srcOrd="18" destOrd="0" presId="urn:microsoft.com/office/officeart/2005/8/layout/radial5"/>
    <dgm:cxn modelId="{8484E749-BE22-4C1F-B29D-BA140AEAC829}" type="presParOf" srcId="{74463523-0897-43ED-850C-6C6B66F093D9}" destId="{A6EB0BC0-5D5A-4FB4-8273-4DEB8BF87558}" srcOrd="19" destOrd="0" presId="urn:microsoft.com/office/officeart/2005/8/layout/radial5"/>
    <dgm:cxn modelId="{5D2BD94E-EC9E-4074-83A6-85965A7CDABF}" type="presParOf" srcId="{A6EB0BC0-5D5A-4FB4-8273-4DEB8BF87558}" destId="{3F5102F6-A71F-4CEF-97AD-E72D4413CEFB}" srcOrd="0" destOrd="0" presId="urn:microsoft.com/office/officeart/2005/8/layout/radial5"/>
    <dgm:cxn modelId="{3E892458-859D-468B-B3D9-45151371E122}" type="presParOf" srcId="{74463523-0897-43ED-850C-6C6B66F093D9}" destId="{E0B93272-EF6D-47ED-AAA3-BB015F75121B}" srcOrd="20" destOrd="0" presId="urn:microsoft.com/office/officeart/2005/8/layout/radial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52320-300D-4C58-9ADB-F39E79D03627}">
      <dsp:nvSpPr>
        <dsp:cNvPr id="0" name=""/>
        <dsp:cNvSpPr/>
      </dsp:nvSpPr>
      <dsp:spPr>
        <a:xfrm>
          <a:off x="0" y="357000"/>
          <a:ext cx="5181599" cy="378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D00723A-12C0-4339-9733-CEFC86C26EBE}">
      <dsp:nvSpPr>
        <dsp:cNvPr id="0" name=""/>
        <dsp:cNvSpPr/>
      </dsp:nvSpPr>
      <dsp:spPr>
        <a:xfrm>
          <a:off x="259079" y="135599"/>
          <a:ext cx="3627119" cy="4428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6" tIns="0" rIns="137096" bIns="0" numCol="1" spcCol="1270" anchor="ctr" anchorCtr="0">
          <a:noAutofit/>
        </a:bodyPr>
        <a:lstStyle/>
        <a:p>
          <a:pPr lvl="0" algn="l" defTabSz="444500">
            <a:lnSpc>
              <a:spcPct val="90000"/>
            </a:lnSpc>
            <a:spcBef>
              <a:spcPct val="0"/>
            </a:spcBef>
            <a:spcAft>
              <a:spcPct val="35000"/>
            </a:spcAft>
          </a:pPr>
          <a:r>
            <a:rPr lang="en-US" sz="1000" kern="1200" dirty="0" smtClean="0"/>
            <a:t>Meta Tags Optimization (Titles, Meta Descriptions &amp; Meta Keywords Optimization)</a:t>
          </a:r>
          <a:endParaRPr lang="en-US" sz="1000" kern="1200" dirty="0"/>
        </a:p>
      </dsp:txBody>
      <dsp:txXfrm>
        <a:off x="280695" y="157215"/>
        <a:ext cx="3583887" cy="399568"/>
      </dsp:txXfrm>
    </dsp:sp>
    <dsp:sp modelId="{D171DF82-DF85-4B3D-A88F-33D6B1D4CEBA}">
      <dsp:nvSpPr>
        <dsp:cNvPr id="0" name=""/>
        <dsp:cNvSpPr/>
      </dsp:nvSpPr>
      <dsp:spPr>
        <a:xfrm>
          <a:off x="0" y="1037400"/>
          <a:ext cx="5181599" cy="378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87D623C-4536-46F1-92C1-82895B1B6924}">
      <dsp:nvSpPr>
        <dsp:cNvPr id="0" name=""/>
        <dsp:cNvSpPr/>
      </dsp:nvSpPr>
      <dsp:spPr>
        <a:xfrm>
          <a:off x="259079" y="816000"/>
          <a:ext cx="3627119" cy="4428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6" tIns="0" rIns="137096" bIns="0" numCol="1" spcCol="1270" anchor="ctr" anchorCtr="0">
          <a:noAutofit/>
        </a:bodyPr>
        <a:lstStyle/>
        <a:p>
          <a:pPr lvl="0" algn="l" defTabSz="444500">
            <a:lnSpc>
              <a:spcPct val="90000"/>
            </a:lnSpc>
            <a:spcBef>
              <a:spcPct val="0"/>
            </a:spcBef>
            <a:spcAft>
              <a:spcPct val="35000"/>
            </a:spcAft>
          </a:pPr>
          <a:r>
            <a:rPr lang="en-US" sz="1000" kern="1200" dirty="0" smtClean="0"/>
            <a:t>H Tags Optimization</a:t>
          </a:r>
          <a:endParaRPr lang="en-US" sz="1000" kern="1200" dirty="0"/>
        </a:p>
      </dsp:txBody>
      <dsp:txXfrm>
        <a:off x="280695" y="837616"/>
        <a:ext cx="3583887" cy="399568"/>
      </dsp:txXfrm>
    </dsp:sp>
    <dsp:sp modelId="{FBA6A592-CCEA-4ECE-A343-2E8AC5C0F439}">
      <dsp:nvSpPr>
        <dsp:cNvPr id="0" name=""/>
        <dsp:cNvSpPr/>
      </dsp:nvSpPr>
      <dsp:spPr>
        <a:xfrm>
          <a:off x="0" y="1717800"/>
          <a:ext cx="5181599" cy="378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18F4C88C-44F7-4D4B-8410-6F241C90A75B}">
      <dsp:nvSpPr>
        <dsp:cNvPr id="0" name=""/>
        <dsp:cNvSpPr/>
      </dsp:nvSpPr>
      <dsp:spPr>
        <a:xfrm>
          <a:off x="259079" y="1496400"/>
          <a:ext cx="3627119" cy="44280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6" tIns="0" rIns="137096" bIns="0" numCol="1" spcCol="1270" anchor="ctr" anchorCtr="0">
          <a:noAutofit/>
        </a:bodyPr>
        <a:lstStyle/>
        <a:p>
          <a:pPr lvl="0" algn="l" defTabSz="444500">
            <a:lnSpc>
              <a:spcPct val="90000"/>
            </a:lnSpc>
            <a:spcBef>
              <a:spcPct val="0"/>
            </a:spcBef>
            <a:spcAft>
              <a:spcPct val="35000"/>
            </a:spcAft>
          </a:pPr>
          <a:r>
            <a:rPr lang="en-US" sz="1000" kern="1200" dirty="0" smtClean="0"/>
            <a:t>HTML Code Cleanup &amp; Optimization</a:t>
          </a:r>
          <a:endParaRPr lang="en-US" sz="1000" kern="1200" dirty="0"/>
        </a:p>
      </dsp:txBody>
      <dsp:txXfrm>
        <a:off x="280695" y="1518016"/>
        <a:ext cx="3583887" cy="399568"/>
      </dsp:txXfrm>
    </dsp:sp>
    <dsp:sp modelId="{22E69E4B-9B9A-40F9-BC3E-1A2FDFC09C16}">
      <dsp:nvSpPr>
        <dsp:cNvPr id="0" name=""/>
        <dsp:cNvSpPr/>
      </dsp:nvSpPr>
      <dsp:spPr>
        <a:xfrm>
          <a:off x="0" y="2398200"/>
          <a:ext cx="5181599" cy="378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4D7C5B4-1961-440F-9C43-76342C046142}">
      <dsp:nvSpPr>
        <dsp:cNvPr id="0" name=""/>
        <dsp:cNvSpPr/>
      </dsp:nvSpPr>
      <dsp:spPr>
        <a:xfrm>
          <a:off x="259079" y="2176800"/>
          <a:ext cx="3627119" cy="4428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6" tIns="0" rIns="137096" bIns="0" numCol="1" spcCol="1270" anchor="ctr" anchorCtr="0">
          <a:noAutofit/>
        </a:bodyPr>
        <a:lstStyle/>
        <a:p>
          <a:pPr lvl="0" algn="l" defTabSz="444500">
            <a:lnSpc>
              <a:spcPct val="90000"/>
            </a:lnSpc>
            <a:spcBef>
              <a:spcPct val="0"/>
            </a:spcBef>
            <a:spcAft>
              <a:spcPct val="35000"/>
            </a:spcAft>
          </a:pPr>
          <a:r>
            <a:rPr lang="en-US" sz="1000" kern="1200" smtClean="0"/>
            <a:t>Site Content Optimization</a:t>
          </a:r>
          <a:endParaRPr lang="en-US" sz="1000" kern="1200" dirty="0"/>
        </a:p>
      </dsp:txBody>
      <dsp:txXfrm>
        <a:off x="280695" y="2198416"/>
        <a:ext cx="3583887" cy="399568"/>
      </dsp:txXfrm>
    </dsp:sp>
    <dsp:sp modelId="{72D11F70-951C-4A97-AE47-A200EC105707}">
      <dsp:nvSpPr>
        <dsp:cNvPr id="0" name=""/>
        <dsp:cNvSpPr/>
      </dsp:nvSpPr>
      <dsp:spPr>
        <a:xfrm>
          <a:off x="0" y="3078600"/>
          <a:ext cx="5181599" cy="3780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711223E-9E02-443E-B1E0-670E91FD4D47}">
      <dsp:nvSpPr>
        <dsp:cNvPr id="0" name=""/>
        <dsp:cNvSpPr/>
      </dsp:nvSpPr>
      <dsp:spPr>
        <a:xfrm>
          <a:off x="259079" y="2857200"/>
          <a:ext cx="3627119" cy="44280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6" tIns="0" rIns="137096" bIns="0" numCol="1" spcCol="1270" anchor="ctr" anchorCtr="0">
          <a:noAutofit/>
        </a:bodyPr>
        <a:lstStyle/>
        <a:p>
          <a:pPr lvl="0" algn="l" defTabSz="444500">
            <a:lnSpc>
              <a:spcPct val="90000"/>
            </a:lnSpc>
            <a:spcBef>
              <a:spcPct val="0"/>
            </a:spcBef>
            <a:spcAft>
              <a:spcPct val="35000"/>
            </a:spcAft>
          </a:pPr>
          <a:r>
            <a:rPr lang="en-US" sz="1000" kern="1200" smtClean="0"/>
            <a:t>Anchor Text Optimization</a:t>
          </a:r>
          <a:endParaRPr lang="en-US" sz="1000" kern="1200" dirty="0"/>
        </a:p>
      </dsp:txBody>
      <dsp:txXfrm>
        <a:off x="280695" y="2878816"/>
        <a:ext cx="3583887" cy="399568"/>
      </dsp:txXfrm>
    </dsp:sp>
    <dsp:sp modelId="{71ACE796-F52C-4193-91FE-0D67C2692FDD}">
      <dsp:nvSpPr>
        <dsp:cNvPr id="0" name=""/>
        <dsp:cNvSpPr/>
      </dsp:nvSpPr>
      <dsp:spPr>
        <a:xfrm>
          <a:off x="0" y="3759000"/>
          <a:ext cx="5181599" cy="378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75E979BA-93CB-4A19-9B3B-E110E6DCEB37}">
      <dsp:nvSpPr>
        <dsp:cNvPr id="0" name=""/>
        <dsp:cNvSpPr/>
      </dsp:nvSpPr>
      <dsp:spPr>
        <a:xfrm>
          <a:off x="259079" y="3537600"/>
          <a:ext cx="3627119" cy="4428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6" tIns="0" rIns="137096" bIns="0" numCol="1" spcCol="1270" anchor="ctr" anchorCtr="0">
          <a:noAutofit/>
        </a:bodyPr>
        <a:lstStyle/>
        <a:p>
          <a:pPr lvl="0" algn="l" defTabSz="444500">
            <a:lnSpc>
              <a:spcPct val="90000"/>
            </a:lnSpc>
            <a:spcBef>
              <a:spcPct val="0"/>
            </a:spcBef>
            <a:spcAft>
              <a:spcPct val="35000"/>
            </a:spcAft>
          </a:pPr>
          <a:r>
            <a:rPr lang="en-US" sz="1000" kern="1200" smtClean="0"/>
            <a:t>Internal Linking Structure and Site Navigation Optimization</a:t>
          </a:r>
          <a:endParaRPr lang="en-US" sz="1000" kern="1200" dirty="0"/>
        </a:p>
      </dsp:txBody>
      <dsp:txXfrm>
        <a:off x="280695" y="3559216"/>
        <a:ext cx="3583887" cy="399568"/>
      </dsp:txXfrm>
    </dsp:sp>
    <dsp:sp modelId="{2A8EB1EC-E5C0-4B6A-8297-5A1BF6017845}">
      <dsp:nvSpPr>
        <dsp:cNvPr id="0" name=""/>
        <dsp:cNvSpPr/>
      </dsp:nvSpPr>
      <dsp:spPr>
        <a:xfrm>
          <a:off x="0" y="4439400"/>
          <a:ext cx="5181599" cy="378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7191743-1C72-4684-B21A-2696BE910058}">
      <dsp:nvSpPr>
        <dsp:cNvPr id="0" name=""/>
        <dsp:cNvSpPr/>
      </dsp:nvSpPr>
      <dsp:spPr>
        <a:xfrm>
          <a:off x="259079" y="4218000"/>
          <a:ext cx="3627119" cy="4428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6" tIns="0" rIns="137096" bIns="0" numCol="1" spcCol="1270" anchor="ctr" anchorCtr="0">
          <a:noAutofit/>
        </a:bodyPr>
        <a:lstStyle/>
        <a:p>
          <a:pPr lvl="0" algn="l" defTabSz="444500">
            <a:lnSpc>
              <a:spcPct val="90000"/>
            </a:lnSpc>
            <a:spcBef>
              <a:spcPct val="0"/>
            </a:spcBef>
            <a:spcAft>
              <a:spcPct val="35000"/>
            </a:spcAft>
          </a:pPr>
          <a:r>
            <a:rPr lang="en-US" sz="1000" kern="1200" dirty="0" smtClean="0"/>
            <a:t>SEO Friendly URLs</a:t>
          </a:r>
          <a:endParaRPr lang="en-US" sz="1000" kern="1200" dirty="0"/>
        </a:p>
      </dsp:txBody>
      <dsp:txXfrm>
        <a:off x="280695" y="4239616"/>
        <a:ext cx="3583887"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52320-300D-4C58-9ADB-F39E79D03627}">
      <dsp:nvSpPr>
        <dsp:cNvPr id="0" name=""/>
        <dsp:cNvSpPr/>
      </dsp:nvSpPr>
      <dsp:spPr>
        <a:xfrm>
          <a:off x="0" y="357000"/>
          <a:ext cx="5181599" cy="378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D00723A-12C0-4339-9733-CEFC86C26EBE}">
      <dsp:nvSpPr>
        <dsp:cNvPr id="0" name=""/>
        <dsp:cNvSpPr/>
      </dsp:nvSpPr>
      <dsp:spPr>
        <a:xfrm>
          <a:off x="259079" y="135599"/>
          <a:ext cx="3627119" cy="4428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6" tIns="0" rIns="137096" bIns="0" numCol="1" spcCol="1270" anchor="ctr" anchorCtr="0">
          <a:noAutofit/>
        </a:bodyPr>
        <a:lstStyle/>
        <a:p>
          <a:pPr lvl="0" algn="l" defTabSz="444500">
            <a:lnSpc>
              <a:spcPct val="90000"/>
            </a:lnSpc>
            <a:spcBef>
              <a:spcPct val="0"/>
            </a:spcBef>
            <a:spcAft>
              <a:spcPct val="35000"/>
            </a:spcAft>
          </a:pPr>
          <a:r>
            <a:rPr lang="en-US" sz="1000" kern="1200" smtClean="0"/>
            <a:t>Creation of side &amp; Footer links if needed</a:t>
          </a:r>
          <a:endParaRPr lang="en-US" sz="1000" kern="1200" dirty="0"/>
        </a:p>
      </dsp:txBody>
      <dsp:txXfrm>
        <a:off x="280695" y="157215"/>
        <a:ext cx="3583887" cy="399568"/>
      </dsp:txXfrm>
    </dsp:sp>
    <dsp:sp modelId="{4FABAB71-ED79-42FC-A551-8BAF59A10A32}">
      <dsp:nvSpPr>
        <dsp:cNvPr id="0" name=""/>
        <dsp:cNvSpPr/>
      </dsp:nvSpPr>
      <dsp:spPr>
        <a:xfrm>
          <a:off x="0" y="1037400"/>
          <a:ext cx="5181599" cy="378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9E884FA-2BBD-4926-B93B-86B00E07F8D7}">
      <dsp:nvSpPr>
        <dsp:cNvPr id="0" name=""/>
        <dsp:cNvSpPr/>
      </dsp:nvSpPr>
      <dsp:spPr>
        <a:xfrm>
          <a:off x="259079" y="816000"/>
          <a:ext cx="3627119" cy="4428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6" tIns="0" rIns="137096" bIns="0" numCol="1" spcCol="1270" anchor="ctr" anchorCtr="0">
          <a:noAutofit/>
        </a:bodyPr>
        <a:lstStyle/>
        <a:p>
          <a:pPr lvl="0" algn="l" defTabSz="444500">
            <a:lnSpc>
              <a:spcPct val="90000"/>
            </a:lnSpc>
            <a:spcBef>
              <a:spcPct val="0"/>
            </a:spcBef>
            <a:spcAft>
              <a:spcPct val="35000"/>
            </a:spcAft>
          </a:pPr>
          <a:r>
            <a:rPr lang="en-US" sz="1000" kern="1200" smtClean="0"/>
            <a:t>Optimization of javascript, flash which hinders robots crawling</a:t>
          </a:r>
          <a:endParaRPr lang="en-US" sz="1000" kern="1200" dirty="0"/>
        </a:p>
      </dsp:txBody>
      <dsp:txXfrm>
        <a:off x="280695" y="837616"/>
        <a:ext cx="3583887" cy="399568"/>
      </dsp:txXfrm>
    </dsp:sp>
    <dsp:sp modelId="{555F856A-6478-4D4B-913B-05B6FF370DF4}">
      <dsp:nvSpPr>
        <dsp:cNvPr id="0" name=""/>
        <dsp:cNvSpPr/>
      </dsp:nvSpPr>
      <dsp:spPr>
        <a:xfrm>
          <a:off x="0" y="1717800"/>
          <a:ext cx="5181599" cy="378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89CAB80E-9D77-4761-97E8-A5AAA1881FCF}">
      <dsp:nvSpPr>
        <dsp:cNvPr id="0" name=""/>
        <dsp:cNvSpPr/>
      </dsp:nvSpPr>
      <dsp:spPr>
        <a:xfrm>
          <a:off x="259079" y="1496400"/>
          <a:ext cx="3627119" cy="44280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6" tIns="0" rIns="137096" bIns="0" numCol="1" spcCol="1270" anchor="ctr" anchorCtr="0">
          <a:noAutofit/>
        </a:bodyPr>
        <a:lstStyle/>
        <a:p>
          <a:pPr lvl="0" algn="l" defTabSz="444500">
            <a:lnSpc>
              <a:spcPct val="90000"/>
            </a:lnSpc>
            <a:spcBef>
              <a:spcPct val="0"/>
            </a:spcBef>
            <a:spcAft>
              <a:spcPct val="35000"/>
            </a:spcAft>
          </a:pPr>
          <a:r>
            <a:rPr lang="en-US" sz="1000" kern="1200" smtClean="0"/>
            <a:t>Image Alt Tags Optimization</a:t>
          </a:r>
          <a:endParaRPr lang="en-US" sz="1000" kern="1200" dirty="0"/>
        </a:p>
      </dsp:txBody>
      <dsp:txXfrm>
        <a:off x="280695" y="1518016"/>
        <a:ext cx="3583887" cy="399568"/>
      </dsp:txXfrm>
    </dsp:sp>
    <dsp:sp modelId="{38CE29A7-EF23-48A2-AF57-5339E14AEA83}">
      <dsp:nvSpPr>
        <dsp:cNvPr id="0" name=""/>
        <dsp:cNvSpPr/>
      </dsp:nvSpPr>
      <dsp:spPr>
        <a:xfrm>
          <a:off x="0" y="2398200"/>
          <a:ext cx="5181599" cy="378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8B4AA55A-959F-4E2F-839D-5B1518821311}">
      <dsp:nvSpPr>
        <dsp:cNvPr id="0" name=""/>
        <dsp:cNvSpPr/>
      </dsp:nvSpPr>
      <dsp:spPr>
        <a:xfrm>
          <a:off x="259079" y="2176800"/>
          <a:ext cx="3627119" cy="4428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6" tIns="0" rIns="137096" bIns="0" numCol="1" spcCol="1270" anchor="ctr" anchorCtr="0">
          <a:noAutofit/>
        </a:bodyPr>
        <a:lstStyle/>
        <a:p>
          <a:pPr lvl="0" algn="l" defTabSz="444500">
            <a:lnSpc>
              <a:spcPct val="90000"/>
            </a:lnSpc>
            <a:spcBef>
              <a:spcPct val="0"/>
            </a:spcBef>
            <a:spcAft>
              <a:spcPct val="35000"/>
            </a:spcAft>
          </a:pPr>
          <a:r>
            <a:rPr lang="en-US" sz="1000" kern="1200" smtClean="0"/>
            <a:t>Error Page Configuration</a:t>
          </a:r>
          <a:endParaRPr lang="en-US" sz="1000" kern="1200" dirty="0"/>
        </a:p>
      </dsp:txBody>
      <dsp:txXfrm>
        <a:off x="280695" y="2198416"/>
        <a:ext cx="3583887" cy="399568"/>
      </dsp:txXfrm>
    </dsp:sp>
    <dsp:sp modelId="{AC0F74E5-CB2F-4363-8246-C88518EA09AE}">
      <dsp:nvSpPr>
        <dsp:cNvPr id="0" name=""/>
        <dsp:cNvSpPr/>
      </dsp:nvSpPr>
      <dsp:spPr>
        <a:xfrm>
          <a:off x="0" y="3078600"/>
          <a:ext cx="5181599" cy="3780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D44EA56-845D-44E6-B9FE-AA8F7A92219F}">
      <dsp:nvSpPr>
        <dsp:cNvPr id="0" name=""/>
        <dsp:cNvSpPr/>
      </dsp:nvSpPr>
      <dsp:spPr>
        <a:xfrm>
          <a:off x="259079" y="2857200"/>
          <a:ext cx="3627119" cy="44280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6" tIns="0" rIns="137096" bIns="0" numCol="1" spcCol="1270" anchor="ctr" anchorCtr="0">
          <a:noAutofit/>
        </a:bodyPr>
        <a:lstStyle/>
        <a:p>
          <a:pPr lvl="0" algn="l" defTabSz="444500">
            <a:lnSpc>
              <a:spcPct val="90000"/>
            </a:lnSpc>
            <a:spcBef>
              <a:spcPct val="0"/>
            </a:spcBef>
            <a:spcAft>
              <a:spcPct val="35000"/>
            </a:spcAft>
          </a:pPr>
          <a:r>
            <a:rPr lang="en-US" sz="1000" kern="1200" dirty="0" smtClean="0"/>
            <a:t>XML Sitemap Creation</a:t>
          </a:r>
          <a:endParaRPr lang="en-US" sz="1000" kern="1200" dirty="0"/>
        </a:p>
      </dsp:txBody>
      <dsp:txXfrm>
        <a:off x="280695" y="2878816"/>
        <a:ext cx="3583887" cy="399568"/>
      </dsp:txXfrm>
    </dsp:sp>
    <dsp:sp modelId="{C3384A03-84ED-4E75-B691-60DC26BA164F}">
      <dsp:nvSpPr>
        <dsp:cNvPr id="0" name=""/>
        <dsp:cNvSpPr/>
      </dsp:nvSpPr>
      <dsp:spPr>
        <a:xfrm>
          <a:off x="0" y="3759000"/>
          <a:ext cx="5181599" cy="378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16F71373-7521-4ACD-BB6B-2FAC242049CB}">
      <dsp:nvSpPr>
        <dsp:cNvPr id="0" name=""/>
        <dsp:cNvSpPr/>
      </dsp:nvSpPr>
      <dsp:spPr>
        <a:xfrm>
          <a:off x="259079" y="3537600"/>
          <a:ext cx="3627119" cy="4428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6" tIns="0" rIns="137096" bIns="0" numCol="1" spcCol="1270" anchor="ctr" anchorCtr="0">
          <a:noAutofit/>
        </a:bodyPr>
        <a:lstStyle/>
        <a:p>
          <a:pPr lvl="0" algn="l" defTabSz="444500">
            <a:lnSpc>
              <a:spcPct val="90000"/>
            </a:lnSpc>
            <a:spcBef>
              <a:spcPct val="0"/>
            </a:spcBef>
            <a:spcAft>
              <a:spcPct val="35000"/>
            </a:spcAft>
          </a:pPr>
          <a:r>
            <a:rPr lang="en-US" sz="1000" kern="1200" smtClean="0"/>
            <a:t>Static Sitemap Creation &amp; Optimization</a:t>
          </a:r>
          <a:endParaRPr lang="en-US" sz="1000" kern="1200" dirty="0"/>
        </a:p>
      </dsp:txBody>
      <dsp:txXfrm>
        <a:off x="280695" y="3559216"/>
        <a:ext cx="3583887" cy="399568"/>
      </dsp:txXfrm>
    </dsp:sp>
    <dsp:sp modelId="{C6530390-D08F-41A3-9DF9-206A5A8CF3C4}">
      <dsp:nvSpPr>
        <dsp:cNvPr id="0" name=""/>
        <dsp:cNvSpPr/>
      </dsp:nvSpPr>
      <dsp:spPr>
        <a:xfrm>
          <a:off x="0" y="4439400"/>
          <a:ext cx="5181599" cy="378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5C81FD2-6AB9-4844-8F68-FBA6598D3C42}">
      <dsp:nvSpPr>
        <dsp:cNvPr id="0" name=""/>
        <dsp:cNvSpPr/>
      </dsp:nvSpPr>
      <dsp:spPr>
        <a:xfrm>
          <a:off x="259079" y="4218000"/>
          <a:ext cx="3627119" cy="4428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6" tIns="0" rIns="137096" bIns="0" numCol="1" spcCol="1270" anchor="ctr" anchorCtr="0">
          <a:noAutofit/>
        </a:bodyPr>
        <a:lstStyle/>
        <a:p>
          <a:pPr lvl="0" algn="l" defTabSz="444500">
            <a:lnSpc>
              <a:spcPct val="90000"/>
            </a:lnSpc>
            <a:spcBef>
              <a:spcPct val="0"/>
            </a:spcBef>
            <a:spcAft>
              <a:spcPct val="35000"/>
            </a:spcAft>
          </a:pPr>
          <a:r>
            <a:rPr lang="en-US" sz="1000" kern="1200" smtClean="0"/>
            <a:t>Robots.txt Creation</a:t>
          </a:r>
          <a:endParaRPr lang="en-US" sz="1000" kern="1200" dirty="0"/>
        </a:p>
      </dsp:txBody>
      <dsp:txXfrm>
        <a:off x="280695" y="4239616"/>
        <a:ext cx="3583887"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A2667-CB96-405B-B083-9D2B219CFAB4}">
      <dsp:nvSpPr>
        <dsp:cNvPr id="0" name=""/>
        <dsp:cNvSpPr/>
      </dsp:nvSpPr>
      <dsp:spPr>
        <a:xfrm>
          <a:off x="3419428" y="1811513"/>
          <a:ext cx="1523998" cy="1523998"/>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b="1" kern="1200" smtClean="0"/>
            <a:t>Off Page </a:t>
          </a:r>
          <a:r>
            <a:rPr lang="en-US" sz="2300" b="1" kern="1200" dirty="0" smtClean="0"/>
            <a:t>SEO</a:t>
          </a:r>
          <a:endParaRPr lang="en-US" sz="2300" b="1" kern="1200" dirty="0"/>
        </a:p>
      </dsp:txBody>
      <dsp:txXfrm>
        <a:off x="3642612" y="2034697"/>
        <a:ext cx="1077630" cy="1077630"/>
      </dsp:txXfrm>
    </dsp:sp>
    <dsp:sp modelId="{9EEE4EFF-E028-46C1-BE65-EEEA19E076B1}">
      <dsp:nvSpPr>
        <dsp:cNvPr id="0" name=""/>
        <dsp:cNvSpPr/>
      </dsp:nvSpPr>
      <dsp:spPr>
        <a:xfrm rot="16200000">
          <a:off x="3965563" y="1281511"/>
          <a:ext cx="431729" cy="269856"/>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006042" y="1375961"/>
        <a:ext cx="350772" cy="161914"/>
      </dsp:txXfrm>
    </dsp:sp>
    <dsp:sp modelId="{F7DCA7C2-050B-411D-950C-8CE7E7E53615}">
      <dsp:nvSpPr>
        <dsp:cNvPr id="0" name=""/>
        <dsp:cNvSpPr/>
      </dsp:nvSpPr>
      <dsp:spPr>
        <a:xfrm>
          <a:off x="3685368" y="4809"/>
          <a:ext cx="992119" cy="992119"/>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Articles Submission Services</a:t>
          </a:r>
          <a:endParaRPr lang="en-US" sz="900" kern="1200" dirty="0"/>
        </a:p>
      </dsp:txBody>
      <dsp:txXfrm>
        <a:off x="3830660" y="150101"/>
        <a:ext cx="701535" cy="701535"/>
      </dsp:txXfrm>
    </dsp:sp>
    <dsp:sp modelId="{56EAF40B-8F77-4B51-A486-4536FD0878F2}">
      <dsp:nvSpPr>
        <dsp:cNvPr id="0" name=""/>
        <dsp:cNvSpPr/>
      </dsp:nvSpPr>
      <dsp:spPr>
        <a:xfrm rot="18360000">
          <a:off x="4645673" y="1502493"/>
          <a:ext cx="431729" cy="269856"/>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662359" y="1589212"/>
        <a:ext cx="350772" cy="161914"/>
      </dsp:txXfrm>
    </dsp:sp>
    <dsp:sp modelId="{8377C9AF-D03E-4CA7-9475-CF12CEC29BD8}">
      <dsp:nvSpPr>
        <dsp:cNvPr id="0" name=""/>
        <dsp:cNvSpPr/>
      </dsp:nvSpPr>
      <dsp:spPr>
        <a:xfrm>
          <a:off x="4903637" y="400649"/>
          <a:ext cx="992119" cy="992119"/>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Social Bookmarking Services</a:t>
          </a:r>
        </a:p>
      </dsp:txBody>
      <dsp:txXfrm>
        <a:off x="5048929" y="545941"/>
        <a:ext cx="701535" cy="701535"/>
      </dsp:txXfrm>
    </dsp:sp>
    <dsp:sp modelId="{A58133D1-C000-4789-BBE8-DE3890C56F8D}">
      <dsp:nvSpPr>
        <dsp:cNvPr id="0" name=""/>
        <dsp:cNvSpPr/>
      </dsp:nvSpPr>
      <dsp:spPr>
        <a:xfrm rot="20520000">
          <a:off x="5066004" y="2081029"/>
          <a:ext cx="431729" cy="269856"/>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5067985" y="2147509"/>
        <a:ext cx="350772" cy="161914"/>
      </dsp:txXfrm>
    </dsp:sp>
    <dsp:sp modelId="{5B20E88F-1E05-440F-BBB5-493ABF2A1D3F}">
      <dsp:nvSpPr>
        <dsp:cNvPr id="0" name=""/>
        <dsp:cNvSpPr/>
      </dsp:nvSpPr>
      <dsp:spPr>
        <a:xfrm>
          <a:off x="5656569" y="1436971"/>
          <a:ext cx="992119" cy="992119"/>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Affiliate Marketing Services</a:t>
          </a:r>
        </a:p>
      </dsp:txBody>
      <dsp:txXfrm>
        <a:off x="5801861" y="1582263"/>
        <a:ext cx="701535" cy="701535"/>
      </dsp:txXfrm>
    </dsp:sp>
    <dsp:sp modelId="{D64FBC1C-1898-418D-A05D-19B1E1CC278B}">
      <dsp:nvSpPr>
        <dsp:cNvPr id="0" name=""/>
        <dsp:cNvSpPr/>
      </dsp:nvSpPr>
      <dsp:spPr>
        <a:xfrm rot="1080000">
          <a:off x="5066004" y="2796139"/>
          <a:ext cx="431729" cy="269856"/>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5067985" y="2837601"/>
        <a:ext cx="350772" cy="161914"/>
      </dsp:txXfrm>
    </dsp:sp>
    <dsp:sp modelId="{8D499382-1D0C-4C9C-BB65-553EA6A8B39E}">
      <dsp:nvSpPr>
        <dsp:cNvPr id="0" name=""/>
        <dsp:cNvSpPr/>
      </dsp:nvSpPr>
      <dsp:spPr>
        <a:xfrm>
          <a:off x="5656569" y="2717935"/>
          <a:ext cx="992119" cy="992119"/>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Forums Participation Services</a:t>
          </a:r>
        </a:p>
      </dsp:txBody>
      <dsp:txXfrm>
        <a:off x="5801861" y="2863227"/>
        <a:ext cx="701535" cy="701535"/>
      </dsp:txXfrm>
    </dsp:sp>
    <dsp:sp modelId="{4533A414-5039-4CB2-963F-80A3C18C5D04}">
      <dsp:nvSpPr>
        <dsp:cNvPr id="0" name=""/>
        <dsp:cNvSpPr/>
      </dsp:nvSpPr>
      <dsp:spPr>
        <a:xfrm rot="3240000">
          <a:off x="4645673" y="3374676"/>
          <a:ext cx="431729" cy="269856"/>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662359" y="3395899"/>
        <a:ext cx="350772" cy="161914"/>
      </dsp:txXfrm>
    </dsp:sp>
    <dsp:sp modelId="{CB9A45C2-9D97-4E9E-8363-260E0EB7E979}">
      <dsp:nvSpPr>
        <dsp:cNvPr id="0" name=""/>
        <dsp:cNvSpPr/>
      </dsp:nvSpPr>
      <dsp:spPr>
        <a:xfrm>
          <a:off x="4903637" y="3754257"/>
          <a:ext cx="992119" cy="992119"/>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Blog Posting</a:t>
          </a:r>
        </a:p>
      </dsp:txBody>
      <dsp:txXfrm>
        <a:off x="5048929" y="3899549"/>
        <a:ext cx="701535" cy="701535"/>
      </dsp:txXfrm>
    </dsp:sp>
    <dsp:sp modelId="{2DE10963-6476-466B-A30F-2B6B5CA8267F}">
      <dsp:nvSpPr>
        <dsp:cNvPr id="0" name=""/>
        <dsp:cNvSpPr/>
      </dsp:nvSpPr>
      <dsp:spPr>
        <a:xfrm rot="5400000">
          <a:off x="3965563" y="3595657"/>
          <a:ext cx="431729" cy="269856"/>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006042" y="3609150"/>
        <a:ext cx="350772" cy="161914"/>
      </dsp:txXfrm>
    </dsp:sp>
    <dsp:sp modelId="{FA87A25C-5F73-48F9-86E4-B9EFCE1F5D00}">
      <dsp:nvSpPr>
        <dsp:cNvPr id="0" name=""/>
        <dsp:cNvSpPr/>
      </dsp:nvSpPr>
      <dsp:spPr>
        <a:xfrm>
          <a:off x="3685368" y="4150097"/>
          <a:ext cx="992119" cy="992119"/>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 Distribution Services</a:t>
          </a:r>
        </a:p>
      </dsp:txBody>
      <dsp:txXfrm>
        <a:off x="3830660" y="4295389"/>
        <a:ext cx="701535" cy="701535"/>
      </dsp:txXfrm>
    </dsp:sp>
    <dsp:sp modelId="{117CF8F8-58A4-43BE-AA7A-43402BA067D9}">
      <dsp:nvSpPr>
        <dsp:cNvPr id="0" name=""/>
        <dsp:cNvSpPr/>
      </dsp:nvSpPr>
      <dsp:spPr>
        <a:xfrm rot="7560000">
          <a:off x="3285452" y="3374676"/>
          <a:ext cx="431729" cy="269856"/>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3349723" y="3395899"/>
        <a:ext cx="350772" cy="161914"/>
      </dsp:txXfrm>
    </dsp:sp>
    <dsp:sp modelId="{B5D6FBF0-4D18-44FE-AC18-17E5632268D3}">
      <dsp:nvSpPr>
        <dsp:cNvPr id="0" name=""/>
        <dsp:cNvSpPr/>
      </dsp:nvSpPr>
      <dsp:spPr>
        <a:xfrm>
          <a:off x="2467098" y="3754257"/>
          <a:ext cx="992119" cy="992119"/>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Ezine Promotion Services</a:t>
          </a:r>
        </a:p>
      </dsp:txBody>
      <dsp:txXfrm>
        <a:off x="2612390" y="3899549"/>
        <a:ext cx="701535" cy="701535"/>
      </dsp:txXfrm>
    </dsp:sp>
    <dsp:sp modelId="{AE95F33D-84B6-4BD3-9437-F6666AC543FC}">
      <dsp:nvSpPr>
        <dsp:cNvPr id="0" name=""/>
        <dsp:cNvSpPr/>
      </dsp:nvSpPr>
      <dsp:spPr>
        <a:xfrm rot="9720000">
          <a:off x="2865121" y="2796139"/>
          <a:ext cx="431729" cy="269856"/>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2944097" y="2837601"/>
        <a:ext cx="350772" cy="161914"/>
      </dsp:txXfrm>
    </dsp:sp>
    <dsp:sp modelId="{80D211B9-EFE4-423E-B3AA-6993B3E31419}">
      <dsp:nvSpPr>
        <dsp:cNvPr id="0" name=""/>
        <dsp:cNvSpPr/>
      </dsp:nvSpPr>
      <dsp:spPr>
        <a:xfrm>
          <a:off x="1714166" y="2717935"/>
          <a:ext cx="992119" cy="992119"/>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Directory Submission Services</a:t>
          </a:r>
        </a:p>
      </dsp:txBody>
      <dsp:txXfrm>
        <a:off x="1859458" y="2863227"/>
        <a:ext cx="701535" cy="701535"/>
      </dsp:txXfrm>
    </dsp:sp>
    <dsp:sp modelId="{194710C2-9D86-410E-9026-F74E7D96D4C2}">
      <dsp:nvSpPr>
        <dsp:cNvPr id="0" name=""/>
        <dsp:cNvSpPr/>
      </dsp:nvSpPr>
      <dsp:spPr>
        <a:xfrm rot="11880000">
          <a:off x="2865121" y="2081029"/>
          <a:ext cx="431729" cy="269856"/>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2944097" y="2147509"/>
        <a:ext cx="350772" cy="161914"/>
      </dsp:txXfrm>
    </dsp:sp>
    <dsp:sp modelId="{4529CCEC-DA6A-4CEA-B4D5-06660D2E5359}">
      <dsp:nvSpPr>
        <dsp:cNvPr id="0" name=""/>
        <dsp:cNvSpPr/>
      </dsp:nvSpPr>
      <dsp:spPr>
        <a:xfrm>
          <a:off x="1714166" y="1436971"/>
          <a:ext cx="992119" cy="992119"/>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Podcast Promotion Services</a:t>
          </a:r>
        </a:p>
      </dsp:txBody>
      <dsp:txXfrm>
        <a:off x="1859458" y="1582263"/>
        <a:ext cx="701535" cy="701535"/>
      </dsp:txXfrm>
    </dsp:sp>
    <dsp:sp modelId="{A6EB0BC0-5D5A-4FB4-8273-4DEB8BF87558}">
      <dsp:nvSpPr>
        <dsp:cNvPr id="0" name=""/>
        <dsp:cNvSpPr/>
      </dsp:nvSpPr>
      <dsp:spPr>
        <a:xfrm rot="14040000">
          <a:off x="3285452" y="1502493"/>
          <a:ext cx="431729" cy="269856"/>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3349723" y="1589212"/>
        <a:ext cx="350772" cy="161914"/>
      </dsp:txXfrm>
    </dsp:sp>
    <dsp:sp modelId="{E0B93272-EF6D-47ED-AAA3-BB015F75121B}">
      <dsp:nvSpPr>
        <dsp:cNvPr id="0" name=""/>
        <dsp:cNvSpPr/>
      </dsp:nvSpPr>
      <dsp:spPr>
        <a:xfrm>
          <a:off x="2467098" y="400649"/>
          <a:ext cx="992119" cy="992119"/>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RSS Marketing Services</a:t>
          </a:r>
        </a:p>
      </dsp:txBody>
      <dsp:txXfrm>
        <a:off x="2612390" y="545941"/>
        <a:ext cx="701535" cy="701535"/>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true"/>
        </dgm:pt>
        <dgm:pt modelId="2">
          <dgm:prSet phldr="true"/>
        </dgm:pt>
        <dgm:pt modelId="3">
          <dgm:prSet phldr="true"/>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true">
            <dgm:adjLst/>
          </dgm:shape>
          <dgm:presOf axis="self"/>
          <dgm:constrLst>
            <dgm:constr type="h"/>
          </dgm:constrLst>
          <dgm:ruleLst/>
        </dgm:layoutNode>
        <dgm:layoutNode name="parentText" styleLbl="node1">
          <dgm:varLst>
            <dgm:chMax val="0"/>
            <dgm:bulletEnabled val="true"/>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true"/>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2">
  <dgm:title val=""/>
  <dgm:desc val=""/>
  <dgm:catLst>
    <dgm:cat type="list" pri="4000"/>
  </dgm:catLst>
  <dgm:sampData>
    <dgm:dataModel>
      <dgm:ptLst>
        <dgm:pt modelId="0" type="doc"/>
        <dgm:pt modelId="1">
          <dgm:prSet phldr="true"/>
        </dgm:pt>
        <dgm:pt modelId="2">
          <dgm:prSet phldr="true"/>
        </dgm:pt>
        <dgm:pt modelId="3">
          <dgm:prSet phldr="true"/>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true">
            <dgm:adjLst/>
          </dgm:shape>
          <dgm:presOf axis="self"/>
          <dgm:constrLst>
            <dgm:constr type="h"/>
          </dgm:constrLst>
          <dgm:ruleLst/>
        </dgm:layoutNode>
        <dgm:layoutNode name="parentText" styleLbl="node1">
          <dgm:varLst>
            <dgm:chMax val="0"/>
            <dgm:bulletEnabled val="true"/>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true"/>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true"/>
        </dgm:pt>
        <dgm:pt modelId="11">
          <dgm:prSet phldr="true"/>
        </dgm:pt>
        <dgm:pt modelId="12">
          <dgm:prSet phldr="true"/>
        </dgm:pt>
        <dgm:pt modelId="13">
          <dgm:prSet phldr="true"/>
        </dgm:pt>
        <dgm:pt modelId="14">
          <dgm:prSet phldr="true"/>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true">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true"/>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2">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true"/>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p:txBody>
      </p:sp>
      <p:sp>
        <p:nvSpPr>
          <p:cNvPr id="3" name="Date Placeholder 2"/>
          <p:cNvSpPr>
            <a:spLocks noGrp="true"/>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fld>
            <a:endParaRPr lang="en-US"/>
          </a:p>
        </p:txBody>
      </p:sp>
      <p:sp>
        <p:nvSpPr>
          <p:cNvPr id="4" name="Footer Placeholder 3"/>
          <p:cNvSpPr>
            <a:spLocks noGrp="true"/>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p:txBody>
      </p:sp>
      <p:sp>
        <p:nvSpPr>
          <p:cNvPr id="5" name="Slide Number Placeholder 4"/>
          <p:cNvSpPr>
            <a:spLocks noGrp="true"/>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fld>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true"/>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p:txBody>
      </p:sp>
      <p:sp>
        <p:nvSpPr>
          <p:cNvPr id="3" name="Date Placeholder 2"/>
          <p:cNvSpPr>
            <a:spLocks noGrp="true"/>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fld>
            <a:endParaRPr lang="en-US"/>
          </a:p>
        </p:txBody>
      </p:sp>
      <p:sp>
        <p:nvSpPr>
          <p:cNvPr id="4" name="Slide Image Placeholder 3"/>
          <p:cNvSpPr>
            <a:spLocks noGrp="true" noRot="true" noChangeAspect="true"/>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true"/>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true"/>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true"/>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fld>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true">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true"/>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smtClean="0"/>
              <a:t>Click to edit Master title style</a:t>
            </a:r>
            <a:endParaRPr lang="en-US" smtClean="0"/>
          </a:p>
        </p:txBody>
      </p:sp>
      <p:sp>
        <p:nvSpPr>
          <p:cNvPr id="3" name="Subtitle 2"/>
          <p:cNvSpPr>
            <a:spLocks noGrp="true"/>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smtClean="0"/>
          </a:p>
        </p:txBody>
      </p:sp>
      <p:sp>
        <p:nvSpPr>
          <p:cNvPr id="4" name="Round Diagonal Corner Rectangle 3"/>
          <p:cNvSpPr/>
          <p:nvPr userDrawn="true"/>
        </p:nvSpPr>
        <p:spPr>
          <a:xfrm>
            <a:off x="8837612" y="152400"/>
            <a:ext cx="3200400" cy="638556"/>
          </a:xfrm>
          <a:prstGeom prst="round2DiagRect">
            <a:avLst>
              <a:gd name="adj1" fmla="val 50000"/>
              <a:gd name="adj2" fmla="val 0"/>
            </a:avLst>
          </a:prstGeom>
          <a:solidFill>
            <a:schemeClr val="bg2">
              <a:lumMod val="90000"/>
              <a:lumOff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true"/>
          </p:cNvPicPr>
          <p:nvPr userDrawn="true"/>
        </p:nvPicPr>
        <p:blipFill>
          <a:blip r:embed="rId3" cstate="print">
            <a:extLst>
              <a:ext uri="{28A0092B-C50C-407E-A947-70E740481C1C}">
                <a14:useLocalDpi xmlns:a14="http://schemas.microsoft.com/office/drawing/2010/main" val="false"/>
              </a:ext>
            </a:extLst>
          </a:blip>
          <a:stretch>
            <a:fillRect/>
          </a:stretch>
        </p:blipFill>
        <p:spPr>
          <a:xfrm>
            <a:off x="9018965" y="252221"/>
            <a:ext cx="2837694" cy="438913"/>
          </a:xfrm>
          <a:prstGeom prst="rect">
            <a:avLst/>
          </a:prstGeom>
        </p:spPr>
      </p:pic>
    </p:spTree>
  </p:cSld>
  <p:clrMapOvr>
    <a:masterClrMapping/>
  </p:clrMapOvr>
  <p:transition spd="slow" advClick="false" advTm="10000">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true"/>
          </p:cNvSpPr>
          <p:nvPr>
            <p:ph type="title"/>
          </p:nvPr>
        </p:nvSpPr>
        <p:spPr/>
        <p:txBody>
          <a:bodyPr/>
          <a:lstStyle/>
          <a:p>
            <a:r>
              <a:rPr lang="en-US" smtClean="0"/>
              <a:t>Click to edit Master title style</a:t>
            </a:r>
            <a:endParaRPr lang="en-US" smtClean="0"/>
          </a:p>
        </p:txBody>
      </p:sp>
      <p:sp>
        <p:nvSpPr>
          <p:cNvPr id="3" name="Vertical Text Placeholder 2"/>
          <p:cNvSpPr>
            <a:spLocks noGrp="true"/>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5" name="Footer Placeholder 4"/>
          <p:cNvSpPr>
            <a:spLocks noGrp="true"/>
          </p:cNvSpPr>
          <p:nvPr>
            <p:ph type="ftr" sz="quarter" idx="11"/>
          </p:nvPr>
        </p:nvSpPr>
        <p:spPr/>
        <p:txBody>
          <a:bodyPr/>
          <a:lstStyle/>
          <a:p/>
        </p:txBody>
      </p:sp>
      <p:sp>
        <p:nvSpPr>
          <p:cNvPr id="4" name="Date Placeholder 3"/>
          <p:cNvSpPr>
            <a:spLocks noGrp="true"/>
          </p:cNvSpPr>
          <p:nvPr>
            <p:ph type="dt" sz="half" idx="10"/>
          </p:nvPr>
        </p:nvSpPr>
        <p:spPr/>
        <p:txBody>
          <a:bodyPr/>
          <a:lstStyle/>
          <a:p>
            <a:fld id="{03F41C87-7AD9-4845-A077-840E4A0F3F06}" type="datetimeFigureOut">
              <a:rPr lang="en-US"/>
            </a:fld>
            <a:endParaRPr lang="en-US"/>
          </a:p>
        </p:txBody>
      </p:sp>
      <p:sp>
        <p:nvSpPr>
          <p:cNvPr id="6" name="Slide Number Placeholder 5"/>
          <p:cNvSpPr>
            <a:spLocks noGrp="true"/>
          </p:cNvSpPr>
          <p:nvPr>
            <p:ph type="sldNum" sz="quarter" idx="12"/>
          </p:nvPr>
        </p:nvSpPr>
        <p:spPr/>
        <p:txBody>
          <a:bodyPr/>
          <a:lstStyle/>
          <a:p>
            <a:fld id="{2A013F82-EE5E-44EE-A61D-E31C6657F26F}" type="slidenum">
              <a:rPr/>
            </a:fld>
            <a:endParaRPr/>
          </a:p>
        </p:txBody>
      </p:sp>
    </p:spTree>
  </p:cSld>
  <p:clrMapOvr>
    <a:masterClrMapping/>
  </p:clrMapOvr>
  <p:transition spd="slow" advClick="false" advTm="10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true"/>
          </p:cNvSpPr>
          <p:nvPr>
            <p:ph type="title" orient="vert"/>
          </p:nvPr>
        </p:nvSpPr>
        <p:spPr>
          <a:xfrm>
            <a:off x="9142412" y="381001"/>
            <a:ext cx="1524001" cy="5638800"/>
          </a:xfrm>
        </p:spPr>
        <p:txBody>
          <a:bodyPr vert="eaVert"/>
          <a:lstStyle/>
          <a:p>
            <a:r>
              <a:rPr lang="en-US" smtClean="0"/>
              <a:t>Click to edit Master title style</a:t>
            </a:r>
            <a:endParaRPr lang="en-US" smtClean="0"/>
          </a:p>
        </p:txBody>
      </p:sp>
      <p:sp>
        <p:nvSpPr>
          <p:cNvPr id="3" name="Vertical Text Placeholder 2"/>
          <p:cNvSpPr>
            <a:spLocks noGrp="true"/>
          </p:cNvSpPr>
          <p:nvPr>
            <p:ph type="body" orient="vert" idx="1"/>
          </p:nvPr>
        </p:nvSpPr>
        <p:spPr>
          <a:xfrm>
            <a:off x="1522412" y="381001"/>
            <a:ext cx="7391399" cy="563880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5" name="Footer Placeholder 4"/>
          <p:cNvSpPr>
            <a:spLocks noGrp="true"/>
          </p:cNvSpPr>
          <p:nvPr>
            <p:ph type="ftr" sz="quarter" idx="11"/>
          </p:nvPr>
        </p:nvSpPr>
        <p:spPr/>
        <p:txBody>
          <a:bodyPr/>
          <a:lstStyle/>
          <a:p/>
        </p:txBody>
      </p:sp>
      <p:sp>
        <p:nvSpPr>
          <p:cNvPr id="4" name="Date Placeholder 3"/>
          <p:cNvSpPr>
            <a:spLocks noGrp="true"/>
          </p:cNvSpPr>
          <p:nvPr>
            <p:ph type="dt" sz="half" idx="10"/>
          </p:nvPr>
        </p:nvSpPr>
        <p:spPr/>
        <p:txBody>
          <a:bodyPr/>
          <a:lstStyle/>
          <a:p>
            <a:fld id="{03F41C87-7AD9-4845-A077-840E4A0F3F06}" type="datetimeFigureOut">
              <a:rPr lang="en-US"/>
            </a:fld>
            <a:endParaRPr lang="en-US"/>
          </a:p>
        </p:txBody>
      </p:sp>
      <p:sp>
        <p:nvSpPr>
          <p:cNvPr id="6" name="Slide Number Placeholder 5"/>
          <p:cNvSpPr>
            <a:spLocks noGrp="true"/>
          </p:cNvSpPr>
          <p:nvPr>
            <p:ph type="sldNum" sz="quarter" idx="12"/>
          </p:nvPr>
        </p:nvSpPr>
        <p:spPr/>
        <p:txBody>
          <a:bodyPr/>
          <a:lstStyle/>
          <a:p>
            <a:fld id="{2A013F82-EE5E-44EE-A61D-E31C6657F26F}" type="slidenum">
              <a:rPr/>
            </a:fld>
            <a:endParaRPr/>
          </a:p>
        </p:txBody>
      </p:sp>
    </p:spTree>
  </p:cSld>
  <p:clrMapOvr>
    <a:masterClrMapping/>
  </p:clrMapOvr>
  <p:transition spd="slow" advClick="false" advTm="10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true"/>
          </p:cNvSpPr>
          <p:nvPr>
            <p:ph type="title"/>
          </p:nvPr>
        </p:nvSpPr>
        <p:spPr/>
        <p:txBody>
          <a:bodyPr/>
          <a:lstStyle/>
          <a:p>
            <a:r>
              <a:rPr lang="en-US" smtClean="0"/>
              <a:t>Click to edit Master title style</a:t>
            </a:r>
            <a:endParaRPr lang="en-US" smtClean="0"/>
          </a:p>
        </p:txBody>
      </p:sp>
      <p:sp>
        <p:nvSpPr>
          <p:cNvPr id="3" name="Content Placeholder 2"/>
          <p:cNvSpPr>
            <a:spLocks noGrp="true"/>
          </p:cNvSpPr>
          <p:nvPr>
            <p:ph idx="1"/>
          </p:nvPr>
        </p:nvSpPr>
        <p:spPr/>
        <p:txBody>
          <a:bodyPr/>
          <a:lstStyle>
            <a:lvl5pPr>
              <a:defRPr/>
            </a:lvl5pPr>
            <a:lvl6pPr>
              <a:defRPr/>
            </a:lvl6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5" name="Footer Placeholder 4"/>
          <p:cNvSpPr>
            <a:spLocks noGrp="true"/>
          </p:cNvSpPr>
          <p:nvPr>
            <p:ph type="ftr" sz="quarter" idx="11"/>
          </p:nvPr>
        </p:nvSpPr>
        <p:spPr/>
        <p:txBody>
          <a:bodyPr/>
          <a:lstStyle/>
          <a:p>
            <a:endParaRPr dirty="0"/>
          </a:p>
        </p:txBody>
      </p:sp>
      <p:sp>
        <p:nvSpPr>
          <p:cNvPr id="4" name="Date Placeholder 3"/>
          <p:cNvSpPr>
            <a:spLocks noGrp="true"/>
          </p:cNvSpPr>
          <p:nvPr>
            <p:ph type="dt" sz="half" idx="10"/>
          </p:nvPr>
        </p:nvSpPr>
        <p:spPr/>
        <p:txBody>
          <a:bodyPr/>
          <a:lstStyle/>
          <a:p>
            <a:fld id="{03F41C87-7AD9-4845-A077-840E4A0F3F06}" type="datetimeFigureOut">
              <a:rPr lang="en-US"/>
            </a:fld>
            <a:endParaRPr lang="en-US"/>
          </a:p>
        </p:txBody>
      </p:sp>
      <p:sp>
        <p:nvSpPr>
          <p:cNvPr id="6" name="Slide Number Placeholder 5"/>
          <p:cNvSpPr>
            <a:spLocks noGrp="true"/>
          </p:cNvSpPr>
          <p:nvPr>
            <p:ph type="sldNum" sz="quarter" idx="12"/>
          </p:nvPr>
        </p:nvSpPr>
        <p:spPr/>
        <p:txBody>
          <a:bodyPr/>
          <a:lstStyle/>
          <a:p>
            <a:fld id="{2A013F82-EE5E-44EE-A61D-E31C6657F26F}" type="slidenum">
              <a:rPr/>
            </a:fld>
            <a:endParaRPr/>
          </a:p>
        </p:txBody>
      </p:sp>
      <p:sp>
        <p:nvSpPr>
          <p:cNvPr id="7" name="Round Diagonal Corner Rectangle 6"/>
          <p:cNvSpPr/>
          <p:nvPr userDrawn="true"/>
        </p:nvSpPr>
        <p:spPr>
          <a:xfrm>
            <a:off x="21800" y="6205864"/>
            <a:ext cx="3200400" cy="638556"/>
          </a:xfrm>
          <a:prstGeom prst="round2DiagRect">
            <a:avLst>
              <a:gd name="adj1" fmla="val 50000"/>
              <a:gd name="adj2" fmla="val 0"/>
            </a:avLst>
          </a:prstGeom>
          <a:solidFill>
            <a:schemeClr val="bg2">
              <a:lumMod val="90000"/>
              <a:lumOff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true"/>
          </p:cNvPicPr>
          <p:nvPr userDrawn="true"/>
        </p:nvPicPr>
        <p:blipFill>
          <a:blip r:embed="rId2" cstate="print">
            <a:extLst>
              <a:ext uri="{28A0092B-C50C-407E-A947-70E740481C1C}">
                <a14:useLocalDpi xmlns:a14="http://schemas.microsoft.com/office/drawing/2010/main" val="false"/>
              </a:ext>
            </a:extLst>
          </a:blip>
          <a:stretch>
            <a:fillRect/>
          </a:stretch>
        </p:blipFill>
        <p:spPr>
          <a:xfrm>
            <a:off x="203153" y="6305685"/>
            <a:ext cx="2837694" cy="438913"/>
          </a:xfrm>
          <a:prstGeom prst="rect">
            <a:avLst/>
          </a:prstGeom>
        </p:spPr>
      </p:pic>
      <p:sp>
        <p:nvSpPr>
          <p:cNvPr id="9" name="Regular Pentagon 8"/>
          <p:cNvSpPr/>
          <p:nvPr userDrawn="true"/>
        </p:nvSpPr>
        <p:spPr>
          <a:xfrm>
            <a:off x="-1220788" y="0"/>
            <a:ext cx="3048000" cy="2902857"/>
          </a:xfrm>
          <a:prstGeom prst="pentagon">
            <a:avLst/>
          </a:prstGeom>
          <a:noFill/>
          <a:ln w="76200">
            <a:solidFill>
              <a:schemeClr val="tx1">
                <a:alpha val="1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gular Pentagon 9"/>
          <p:cNvSpPr/>
          <p:nvPr userDrawn="true"/>
        </p:nvSpPr>
        <p:spPr>
          <a:xfrm>
            <a:off x="10437812" y="3276600"/>
            <a:ext cx="3200400" cy="3048000"/>
          </a:xfrm>
          <a:prstGeom prst="pentagon">
            <a:avLst/>
          </a:prstGeom>
          <a:noFill/>
          <a:ln w="76200">
            <a:solidFill>
              <a:schemeClr val="tx1">
                <a:alpha val="1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true"/>
      <p:bldP spid="10" grpId="0" animBg="true"/>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true">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true"/>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dirty="0" smtClean="0"/>
              <a:t>Click to edit Master title style</a:t>
            </a:r>
            <a:endParaRPr dirty="0"/>
          </a:p>
        </p:txBody>
      </p:sp>
      <p:sp>
        <p:nvSpPr>
          <p:cNvPr id="3" name="Text Placeholder 2"/>
          <p:cNvSpPr>
            <a:spLocks noGrp="true"/>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5" name="Footer Placeholder 4"/>
          <p:cNvSpPr>
            <a:spLocks noGrp="true"/>
          </p:cNvSpPr>
          <p:nvPr>
            <p:ph type="ftr" sz="quarter" idx="11"/>
          </p:nvPr>
        </p:nvSpPr>
        <p:spPr/>
        <p:txBody>
          <a:bodyPr/>
          <a:lstStyle/>
          <a:p>
            <a:endParaRPr dirty="0"/>
          </a:p>
        </p:txBody>
      </p:sp>
      <p:sp>
        <p:nvSpPr>
          <p:cNvPr id="4" name="Date Placeholder 3"/>
          <p:cNvSpPr>
            <a:spLocks noGrp="true"/>
          </p:cNvSpPr>
          <p:nvPr>
            <p:ph type="dt" sz="half" idx="10"/>
          </p:nvPr>
        </p:nvSpPr>
        <p:spPr/>
        <p:txBody>
          <a:bodyPr/>
          <a:lstStyle/>
          <a:p>
            <a:fld id="{03F41C87-7AD9-4845-A077-840E4A0F3F06}" type="datetimeFigureOut">
              <a:rPr lang="en-US"/>
            </a:fld>
            <a:endParaRPr lang="en-US"/>
          </a:p>
        </p:txBody>
      </p:sp>
      <p:sp>
        <p:nvSpPr>
          <p:cNvPr id="6" name="Slide Number Placeholder 5"/>
          <p:cNvSpPr>
            <a:spLocks noGrp="true"/>
          </p:cNvSpPr>
          <p:nvPr>
            <p:ph type="sldNum" sz="quarter" idx="12"/>
          </p:nvPr>
        </p:nvSpPr>
        <p:spPr/>
        <p:txBody>
          <a:bodyPr/>
          <a:lstStyle/>
          <a:p>
            <a:fld id="{2A013F82-EE5E-44EE-A61D-E31C6657F26F}" type="slidenum">
              <a:rPr/>
            </a:fld>
            <a:endParaRPr/>
          </a:p>
        </p:txBody>
      </p:sp>
      <p:sp>
        <p:nvSpPr>
          <p:cNvPr id="9" name="Round Diagonal Corner Rectangle 8"/>
          <p:cNvSpPr/>
          <p:nvPr userDrawn="true"/>
        </p:nvSpPr>
        <p:spPr>
          <a:xfrm>
            <a:off x="21800" y="6205864"/>
            <a:ext cx="3200400" cy="638556"/>
          </a:xfrm>
          <a:prstGeom prst="round2DiagRect">
            <a:avLst>
              <a:gd name="adj1" fmla="val 50000"/>
              <a:gd name="adj2" fmla="val 0"/>
            </a:avLst>
          </a:prstGeom>
          <a:solidFill>
            <a:schemeClr val="bg2">
              <a:lumMod val="90000"/>
              <a:lumOff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true"/>
          </p:cNvPicPr>
          <p:nvPr userDrawn="true"/>
        </p:nvPicPr>
        <p:blipFill>
          <a:blip r:embed="rId3" cstate="print">
            <a:extLst>
              <a:ext uri="{28A0092B-C50C-407E-A947-70E740481C1C}">
                <a14:useLocalDpi xmlns:a14="http://schemas.microsoft.com/office/drawing/2010/main" val="false"/>
              </a:ext>
            </a:extLst>
          </a:blip>
          <a:stretch>
            <a:fillRect/>
          </a:stretch>
        </p:blipFill>
        <p:spPr>
          <a:xfrm>
            <a:off x="203153" y="6305685"/>
            <a:ext cx="2837694" cy="438913"/>
          </a:xfrm>
          <a:prstGeom prst="rect">
            <a:avLst/>
          </a:prstGeom>
        </p:spPr>
      </p:pic>
      <p:sp>
        <p:nvSpPr>
          <p:cNvPr id="11" name="Regular Pentagon 10"/>
          <p:cNvSpPr/>
          <p:nvPr userDrawn="true"/>
        </p:nvSpPr>
        <p:spPr>
          <a:xfrm>
            <a:off x="-1220788" y="0"/>
            <a:ext cx="3048000" cy="2902857"/>
          </a:xfrm>
          <a:prstGeom prst="pentagon">
            <a:avLst/>
          </a:prstGeom>
          <a:noFill/>
          <a:ln w="76200">
            <a:solidFill>
              <a:schemeClr val="tx1">
                <a:alpha val="1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gular Pentagon 11"/>
          <p:cNvSpPr/>
          <p:nvPr userDrawn="true"/>
        </p:nvSpPr>
        <p:spPr>
          <a:xfrm>
            <a:off x="10437812" y="3276600"/>
            <a:ext cx="3200400" cy="3048000"/>
          </a:xfrm>
          <a:prstGeom prst="pentagon">
            <a:avLst/>
          </a:prstGeom>
          <a:noFill/>
          <a:ln w="76200">
            <a:solidFill>
              <a:schemeClr val="tx1">
                <a:alpha val="1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true"/>
      <p:bldP spid="12" grpId="0" animBg="true"/>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true"/>
          </p:cNvSpPr>
          <p:nvPr>
            <p:ph type="title"/>
          </p:nvPr>
        </p:nvSpPr>
        <p:spPr/>
        <p:txBody>
          <a:bodyPr/>
          <a:lstStyle/>
          <a:p>
            <a:r>
              <a:rPr lang="en-US" smtClean="0"/>
              <a:t>Click to edit Master title style</a:t>
            </a:r>
            <a:endParaRPr lang="en-US" smtClean="0"/>
          </a:p>
        </p:txBody>
      </p:sp>
      <p:sp>
        <p:nvSpPr>
          <p:cNvPr id="3" name="Content Placeholder 2"/>
          <p:cNvSpPr>
            <a:spLocks noGrp="true"/>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4" name="Content Placeholder 3"/>
          <p:cNvSpPr>
            <a:spLocks noGrp="true"/>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6" name="Footer Placeholder 5"/>
          <p:cNvSpPr>
            <a:spLocks noGrp="true"/>
          </p:cNvSpPr>
          <p:nvPr>
            <p:ph type="ftr" sz="quarter" idx="11"/>
          </p:nvPr>
        </p:nvSpPr>
        <p:spPr/>
        <p:txBody>
          <a:bodyPr/>
          <a:lstStyle/>
          <a:p>
            <a:endParaRPr dirty="0"/>
          </a:p>
        </p:txBody>
      </p:sp>
      <p:sp>
        <p:nvSpPr>
          <p:cNvPr id="5" name="Date Placeholder 4"/>
          <p:cNvSpPr>
            <a:spLocks noGrp="true"/>
          </p:cNvSpPr>
          <p:nvPr>
            <p:ph type="dt" sz="half" idx="10"/>
          </p:nvPr>
        </p:nvSpPr>
        <p:spPr/>
        <p:txBody>
          <a:bodyPr/>
          <a:lstStyle/>
          <a:p>
            <a:fld id="{03F41C87-7AD9-4845-A077-840E4A0F3F06}" type="datetimeFigureOut">
              <a:rPr lang="en-US"/>
            </a:fld>
            <a:endParaRPr lang="en-US"/>
          </a:p>
        </p:txBody>
      </p:sp>
      <p:sp>
        <p:nvSpPr>
          <p:cNvPr id="7" name="Slide Number Placeholder 6"/>
          <p:cNvSpPr>
            <a:spLocks noGrp="true"/>
          </p:cNvSpPr>
          <p:nvPr>
            <p:ph type="sldNum" sz="quarter" idx="12"/>
          </p:nvPr>
        </p:nvSpPr>
        <p:spPr/>
        <p:txBody>
          <a:bodyPr/>
          <a:lstStyle/>
          <a:p>
            <a:fld id="{2A013F82-EE5E-44EE-A61D-E31C6657F26F}" type="slidenum">
              <a:rPr/>
            </a:fld>
            <a:endParaRPr/>
          </a:p>
        </p:txBody>
      </p:sp>
      <p:sp>
        <p:nvSpPr>
          <p:cNvPr id="8" name="Round Diagonal Corner Rectangle 7"/>
          <p:cNvSpPr/>
          <p:nvPr userDrawn="true"/>
        </p:nvSpPr>
        <p:spPr>
          <a:xfrm>
            <a:off x="21800" y="6205864"/>
            <a:ext cx="3200400" cy="638556"/>
          </a:xfrm>
          <a:prstGeom prst="round2DiagRect">
            <a:avLst>
              <a:gd name="adj1" fmla="val 50000"/>
              <a:gd name="adj2" fmla="val 0"/>
            </a:avLst>
          </a:prstGeom>
          <a:solidFill>
            <a:schemeClr val="bg2">
              <a:lumMod val="90000"/>
              <a:lumOff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true"/>
          </p:cNvPicPr>
          <p:nvPr userDrawn="true"/>
        </p:nvPicPr>
        <p:blipFill>
          <a:blip r:embed="rId2" cstate="print">
            <a:extLst>
              <a:ext uri="{28A0092B-C50C-407E-A947-70E740481C1C}">
                <a14:useLocalDpi xmlns:a14="http://schemas.microsoft.com/office/drawing/2010/main" val="false"/>
              </a:ext>
            </a:extLst>
          </a:blip>
          <a:stretch>
            <a:fillRect/>
          </a:stretch>
        </p:blipFill>
        <p:spPr>
          <a:xfrm>
            <a:off x="203153" y="6305685"/>
            <a:ext cx="2837694" cy="438913"/>
          </a:xfrm>
          <a:prstGeom prst="rect">
            <a:avLst/>
          </a:prstGeom>
        </p:spPr>
      </p:pic>
    </p:spTree>
  </p:cSld>
  <p:clrMapOvr>
    <a:masterClrMapping/>
  </p:clrMapOvr>
  <p:transition spd="slow" advClick="false" advTm="10000">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true"/>
          </p:cNvSpPr>
          <p:nvPr>
            <p:ph type="title"/>
          </p:nvPr>
        </p:nvSpPr>
        <p:spPr/>
        <p:txBody>
          <a:bodyPr/>
          <a:lstStyle>
            <a:lvl1pPr>
              <a:defRPr/>
            </a:lvl1pPr>
          </a:lstStyle>
          <a:p>
            <a:r>
              <a:rPr lang="en-US" smtClean="0"/>
              <a:t>Click to edit Master title style</a:t>
            </a:r>
            <a:endParaRPr lang="en-US" smtClean="0"/>
          </a:p>
        </p:txBody>
      </p:sp>
      <p:sp>
        <p:nvSpPr>
          <p:cNvPr id="3" name="Text Placeholder 2"/>
          <p:cNvSpPr>
            <a:spLocks noGrp="true"/>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true"/>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5" name="Text Placeholder 4"/>
          <p:cNvSpPr>
            <a:spLocks noGrp="true"/>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true"/>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8" name="Footer Placeholder 7"/>
          <p:cNvSpPr>
            <a:spLocks noGrp="true"/>
          </p:cNvSpPr>
          <p:nvPr>
            <p:ph type="ftr" sz="quarter" idx="11"/>
          </p:nvPr>
        </p:nvSpPr>
        <p:spPr/>
        <p:txBody>
          <a:bodyPr/>
          <a:lstStyle/>
          <a:p>
            <a:endParaRPr dirty="0"/>
          </a:p>
        </p:txBody>
      </p:sp>
      <p:sp>
        <p:nvSpPr>
          <p:cNvPr id="7" name="Date Placeholder 6"/>
          <p:cNvSpPr>
            <a:spLocks noGrp="true"/>
          </p:cNvSpPr>
          <p:nvPr>
            <p:ph type="dt" sz="half" idx="10"/>
          </p:nvPr>
        </p:nvSpPr>
        <p:spPr/>
        <p:txBody>
          <a:bodyPr/>
          <a:lstStyle/>
          <a:p>
            <a:fld id="{03F41C87-7AD9-4845-A077-840E4A0F3F06}" type="datetimeFigureOut">
              <a:rPr lang="en-US"/>
            </a:fld>
            <a:endParaRPr lang="en-US"/>
          </a:p>
        </p:txBody>
      </p:sp>
      <p:sp>
        <p:nvSpPr>
          <p:cNvPr id="9" name="Slide Number Placeholder 8"/>
          <p:cNvSpPr>
            <a:spLocks noGrp="true"/>
          </p:cNvSpPr>
          <p:nvPr>
            <p:ph type="sldNum" sz="quarter" idx="12"/>
          </p:nvPr>
        </p:nvSpPr>
        <p:spPr/>
        <p:txBody>
          <a:bodyPr/>
          <a:lstStyle/>
          <a:p>
            <a:fld id="{2A013F82-EE5E-44EE-A61D-E31C6657F26F}" type="slidenum">
              <a:rPr/>
            </a:fld>
            <a:endParaRPr/>
          </a:p>
        </p:txBody>
      </p:sp>
      <p:sp>
        <p:nvSpPr>
          <p:cNvPr id="10" name="Round Diagonal Corner Rectangle 9"/>
          <p:cNvSpPr/>
          <p:nvPr userDrawn="true"/>
        </p:nvSpPr>
        <p:spPr>
          <a:xfrm>
            <a:off x="21800" y="6205864"/>
            <a:ext cx="3200400" cy="638556"/>
          </a:xfrm>
          <a:prstGeom prst="round2DiagRect">
            <a:avLst>
              <a:gd name="adj1" fmla="val 50000"/>
              <a:gd name="adj2" fmla="val 0"/>
            </a:avLst>
          </a:prstGeom>
          <a:solidFill>
            <a:schemeClr val="bg2">
              <a:lumMod val="90000"/>
              <a:lumOff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true"/>
          </p:cNvPicPr>
          <p:nvPr userDrawn="true"/>
        </p:nvPicPr>
        <p:blipFill>
          <a:blip r:embed="rId2" cstate="print">
            <a:extLst>
              <a:ext uri="{28A0092B-C50C-407E-A947-70E740481C1C}">
                <a14:useLocalDpi xmlns:a14="http://schemas.microsoft.com/office/drawing/2010/main" val="false"/>
              </a:ext>
            </a:extLst>
          </a:blip>
          <a:stretch>
            <a:fillRect/>
          </a:stretch>
        </p:blipFill>
        <p:spPr>
          <a:xfrm>
            <a:off x="203153" y="6305685"/>
            <a:ext cx="2837694" cy="438913"/>
          </a:xfrm>
          <a:prstGeom prst="rect">
            <a:avLst/>
          </a:prstGeom>
        </p:spPr>
      </p:pic>
    </p:spTree>
  </p:cSld>
  <p:clrMapOvr>
    <a:masterClrMapping/>
  </p:clrMapOvr>
  <p:transition spd="slow" advClick="false" advTm="10000">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true"/>
          </p:cNvSpPr>
          <p:nvPr>
            <p:ph type="title"/>
          </p:nvPr>
        </p:nvSpPr>
        <p:spPr/>
        <p:txBody>
          <a:bodyPr/>
          <a:lstStyle/>
          <a:p>
            <a:r>
              <a:rPr lang="en-US" smtClean="0"/>
              <a:t>Click to edit Master title style</a:t>
            </a:r>
            <a:endParaRPr lang="en-US" smtClean="0"/>
          </a:p>
        </p:txBody>
      </p:sp>
      <p:sp>
        <p:nvSpPr>
          <p:cNvPr id="4" name="Footer Placeholder 3"/>
          <p:cNvSpPr>
            <a:spLocks noGrp="true"/>
          </p:cNvSpPr>
          <p:nvPr>
            <p:ph type="ftr" sz="quarter" idx="11"/>
          </p:nvPr>
        </p:nvSpPr>
        <p:spPr/>
        <p:txBody>
          <a:bodyPr/>
          <a:lstStyle/>
          <a:p/>
        </p:txBody>
      </p:sp>
      <p:sp>
        <p:nvSpPr>
          <p:cNvPr id="3" name="Date Placeholder 2"/>
          <p:cNvSpPr>
            <a:spLocks noGrp="true"/>
          </p:cNvSpPr>
          <p:nvPr>
            <p:ph type="dt" sz="half" idx="10"/>
          </p:nvPr>
        </p:nvSpPr>
        <p:spPr/>
        <p:txBody>
          <a:bodyPr/>
          <a:lstStyle/>
          <a:p>
            <a:fld id="{03F41C87-7AD9-4845-A077-840E4A0F3F06}" type="datetimeFigureOut">
              <a:rPr lang="en-US"/>
            </a:fld>
            <a:endParaRPr lang="en-US"/>
          </a:p>
        </p:txBody>
      </p:sp>
      <p:sp>
        <p:nvSpPr>
          <p:cNvPr id="5" name="Slide Number Placeholder 4"/>
          <p:cNvSpPr>
            <a:spLocks noGrp="true"/>
          </p:cNvSpPr>
          <p:nvPr>
            <p:ph type="sldNum" sz="quarter" idx="12"/>
          </p:nvPr>
        </p:nvSpPr>
        <p:spPr/>
        <p:txBody>
          <a:bodyPr/>
          <a:lstStyle/>
          <a:p>
            <a:fld id="{2A013F82-EE5E-44EE-A61D-E31C6657F26F}" type="slidenum">
              <a:rPr/>
            </a:fld>
            <a:endParaRPr/>
          </a:p>
        </p:txBody>
      </p:sp>
      <p:sp>
        <p:nvSpPr>
          <p:cNvPr id="6" name="Round Diagonal Corner Rectangle 5"/>
          <p:cNvSpPr/>
          <p:nvPr userDrawn="true"/>
        </p:nvSpPr>
        <p:spPr>
          <a:xfrm>
            <a:off x="21800" y="6205864"/>
            <a:ext cx="3200400" cy="638556"/>
          </a:xfrm>
          <a:prstGeom prst="round2DiagRect">
            <a:avLst>
              <a:gd name="adj1" fmla="val 50000"/>
              <a:gd name="adj2" fmla="val 0"/>
            </a:avLst>
          </a:prstGeom>
          <a:solidFill>
            <a:schemeClr val="bg2">
              <a:lumMod val="90000"/>
              <a:lumOff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true"/>
          </p:cNvPicPr>
          <p:nvPr userDrawn="true"/>
        </p:nvPicPr>
        <p:blipFill>
          <a:blip r:embed="rId2" cstate="print">
            <a:extLst>
              <a:ext uri="{28A0092B-C50C-407E-A947-70E740481C1C}">
                <a14:useLocalDpi xmlns:a14="http://schemas.microsoft.com/office/drawing/2010/main" val="false"/>
              </a:ext>
            </a:extLst>
          </a:blip>
          <a:stretch>
            <a:fillRect/>
          </a:stretch>
        </p:blipFill>
        <p:spPr>
          <a:xfrm>
            <a:off x="203153" y="6305685"/>
            <a:ext cx="2837694" cy="438913"/>
          </a:xfrm>
          <a:prstGeom prst="rect">
            <a:avLst/>
          </a:prstGeom>
        </p:spPr>
      </p:pic>
      <p:sp>
        <p:nvSpPr>
          <p:cNvPr id="8" name="Regular Pentagon 7"/>
          <p:cNvSpPr/>
          <p:nvPr userDrawn="true"/>
        </p:nvSpPr>
        <p:spPr>
          <a:xfrm>
            <a:off x="-1220788" y="0"/>
            <a:ext cx="3048000" cy="2902857"/>
          </a:xfrm>
          <a:prstGeom prst="pentagon">
            <a:avLst/>
          </a:prstGeom>
          <a:noFill/>
          <a:ln w="76200">
            <a:solidFill>
              <a:schemeClr val="tx1">
                <a:alpha val="1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gular Pentagon 8"/>
          <p:cNvSpPr/>
          <p:nvPr userDrawn="true"/>
        </p:nvSpPr>
        <p:spPr>
          <a:xfrm>
            <a:off x="10437812" y="3276600"/>
            <a:ext cx="3200400" cy="3048000"/>
          </a:xfrm>
          <a:prstGeom prst="pentagon">
            <a:avLst/>
          </a:prstGeom>
          <a:noFill/>
          <a:ln w="76200">
            <a:solidFill>
              <a:schemeClr val="tx1">
                <a:alpha val="1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true"/>
      <p:bldP spid="9" grpId="0" animBg="true"/>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true"/>
          </p:cNvSpPr>
          <p:nvPr>
            <p:ph type="ftr" sz="quarter" idx="11"/>
          </p:nvPr>
        </p:nvSpPr>
        <p:spPr/>
        <p:txBody>
          <a:bodyPr/>
          <a:lstStyle/>
          <a:p/>
        </p:txBody>
      </p:sp>
      <p:sp>
        <p:nvSpPr>
          <p:cNvPr id="2" name="Date Placeholder 1"/>
          <p:cNvSpPr>
            <a:spLocks noGrp="true"/>
          </p:cNvSpPr>
          <p:nvPr>
            <p:ph type="dt" sz="half" idx="10"/>
          </p:nvPr>
        </p:nvSpPr>
        <p:spPr/>
        <p:txBody>
          <a:bodyPr/>
          <a:lstStyle/>
          <a:p>
            <a:fld id="{03F41C87-7AD9-4845-A077-840E4A0F3F06}" type="datetimeFigureOut">
              <a:rPr lang="en-US"/>
            </a:fld>
            <a:endParaRPr lang="en-US"/>
          </a:p>
        </p:txBody>
      </p:sp>
      <p:sp>
        <p:nvSpPr>
          <p:cNvPr id="4" name="Slide Number Placeholder 3"/>
          <p:cNvSpPr>
            <a:spLocks noGrp="true"/>
          </p:cNvSpPr>
          <p:nvPr>
            <p:ph type="sldNum" sz="quarter" idx="12"/>
          </p:nvPr>
        </p:nvSpPr>
        <p:spPr/>
        <p:txBody>
          <a:bodyPr/>
          <a:lstStyle/>
          <a:p>
            <a:fld id="{2A013F82-EE5E-44EE-A61D-E31C6657F26F}" type="slidenum">
              <a:rPr/>
            </a:fld>
            <a:endParaRPr/>
          </a:p>
        </p:txBody>
      </p:sp>
      <p:sp>
        <p:nvSpPr>
          <p:cNvPr id="5" name="Round Diagonal Corner Rectangle 4"/>
          <p:cNvSpPr/>
          <p:nvPr userDrawn="true"/>
        </p:nvSpPr>
        <p:spPr>
          <a:xfrm>
            <a:off x="21800" y="6205864"/>
            <a:ext cx="3200400" cy="638556"/>
          </a:xfrm>
          <a:prstGeom prst="round2DiagRect">
            <a:avLst>
              <a:gd name="adj1" fmla="val 50000"/>
              <a:gd name="adj2" fmla="val 0"/>
            </a:avLst>
          </a:prstGeom>
          <a:solidFill>
            <a:schemeClr val="bg2">
              <a:lumMod val="90000"/>
              <a:lumOff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true"/>
          </p:cNvPicPr>
          <p:nvPr userDrawn="true"/>
        </p:nvPicPr>
        <p:blipFill>
          <a:blip r:embed="rId2" cstate="print">
            <a:extLst>
              <a:ext uri="{28A0092B-C50C-407E-A947-70E740481C1C}">
                <a14:useLocalDpi xmlns:a14="http://schemas.microsoft.com/office/drawing/2010/main" val="false"/>
              </a:ext>
            </a:extLst>
          </a:blip>
          <a:stretch>
            <a:fillRect/>
          </a:stretch>
        </p:blipFill>
        <p:spPr>
          <a:xfrm>
            <a:off x="203153" y="6305685"/>
            <a:ext cx="2837694" cy="438913"/>
          </a:xfrm>
          <a:prstGeom prst="rect">
            <a:avLst/>
          </a:prstGeom>
        </p:spPr>
      </p:pic>
    </p:spTree>
  </p:cSld>
  <p:clrMapOvr>
    <a:masterClrMapping/>
  </p:clrMapOvr>
  <p:transition spd="slow" advClick="false" advTm="10000">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true">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true"/>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smtClean="0"/>
              <a:t>Click to edit Master title style</a:t>
            </a:r>
            <a:endParaRPr lang="en-US" smtClean="0"/>
          </a:p>
        </p:txBody>
      </p:sp>
      <p:sp>
        <p:nvSpPr>
          <p:cNvPr id="4" name="Text Placeholder 3"/>
          <p:cNvSpPr>
            <a:spLocks noGrp="true"/>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3" name="Content Placeholder 2"/>
          <p:cNvSpPr>
            <a:spLocks noGrp="true"/>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6" name="Footer Placeholder 5"/>
          <p:cNvSpPr>
            <a:spLocks noGrp="true"/>
          </p:cNvSpPr>
          <p:nvPr>
            <p:ph type="ftr" sz="quarter" idx="11"/>
          </p:nvPr>
        </p:nvSpPr>
        <p:spPr/>
        <p:txBody>
          <a:bodyPr/>
          <a:lstStyle/>
          <a:p/>
        </p:txBody>
      </p:sp>
      <p:sp>
        <p:nvSpPr>
          <p:cNvPr id="5" name="Date Placeholder 4"/>
          <p:cNvSpPr>
            <a:spLocks noGrp="true"/>
          </p:cNvSpPr>
          <p:nvPr>
            <p:ph type="dt" sz="half" idx="10"/>
          </p:nvPr>
        </p:nvSpPr>
        <p:spPr/>
        <p:txBody>
          <a:bodyPr/>
          <a:lstStyle/>
          <a:p>
            <a:fld id="{03F41C87-7AD9-4845-A077-840E4A0F3F06}" type="datetimeFigureOut">
              <a:rPr lang="en-US"/>
            </a:fld>
            <a:endParaRPr lang="en-US"/>
          </a:p>
        </p:txBody>
      </p:sp>
      <p:sp>
        <p:nvSpPr>
          <p:cNvPr id="7" name="Slide Number Placeholder 6"/>
          <p:cNvSpPr>
            <a:spLocks noGrp="true"/>
          </p:cNvSpPr>
          <p:nvPr>
            <p:ph type="sldNum" sz="quarter" idx="12"/>
          </p:nvPr>
        </p:nvSpPr>
        <p:spPr/>
        <p:txBody>
          <a:bodyPr/>
          <a:lstStyle/>
          <a:p>
            <a:fld id="{2A013F82-EE5E-44EE-A61D-E31C6657F26F}" type="slidenum">
              <a:rPr/>
            </a:fld>
            <a:endParaRPr/>
          </a:p>
        </p:txBody>
      </p:sp>
    </p:spTree>
  </p:cSld>
  <p:clrMapOvr>
    <a:masterClrMapping/>
  </p:clrMapOvr>
  <p:transition spd="slow" advClick="false" advTm="10000">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true">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true"/>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smtClean="0"/>
              <a:t>Click to edit Master title style</a:t>
            </a:r>
            <a:endParaRPr lang="en-US" smtClean="0"/>
          </a:p>
        </p:txBody>
      </p:sp>
      <p:sp>
        <p:nvSpPr>
          <p:cNvPr id="4" name="Text Placeholder 3"/>
          <p:cNvSpPr>
            <a:spLocks noGrp="true"/>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3" name="Picture Placeholder 2" descr="An empty placeholder to add an image. Click on the placeholder and select the image that you wish to add."/>
          <p:cNvSpPr>
            <a:spLocks noGrp="true"/>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smtClean="0"/>
          </a:p>
        </p:txBody>
      </p:sp>
      <p:sp>
        <p:nvSpPr>
          <p:cNvPr id="6" name="Footer Placeholder 5"/>
          <p:cNvSpPr>
            <a:spLocks noGrp="true"/>
          </p:cNvSpPr>
          <p:nvPr>
            <p:ph type="ftr" sz="quarter" idx="11"/>
          </p:nvPr>
        </p:nvSpPr>
        <p:spPr/>
        <p:txBody>
          <a:bodyPr/>
          <a:lstStyle/>
          <a:p>
            <a:endParaRPr dirty="0"/>
          </a:p>
        </p:txBody>
      </p:sp>
      <p:sp>
        <p:nvSpPr>
          <p:cNvPr id="5" name="Date Placeholder 4"/>
          <p:cNvSpPr>
            <a:spLocks noGrp="true"/>
          </p:cNvSpPr>
          <p:nvPr>
            <p:ph type="dt" sz="half" idx="10"/>
          </p:nvPr>
        </p:nvSpPr>
        <p:spPr/>
        <p:txBody>
          <a:bodyPr/>
          <a:lstStyle/>
          <a:p>
            <a:fld id="{03F41C87-7AD9-4845-A077-840E4A0F3F06}" type="datetimeFigureOut">
              <a:rPr lang="en-US"/>
            </a:fld>
            <a:endParaRPr lang="en-US"/>
          </a:p>
        </p:txBody>
      </p:sp>
      <p:sp>
        <p:nvSpPr>
          <p:cNvPr id="7" name="Slide Number Placeholder 6"/>
          <p:cNvSpPr>
            <a:spLocks noGrp="true"/>
          </p:cNvSpPr>
          <p:nvPr>
            <p:ph type="sldNum" sz="quarter" idx="12"/>
          </p:nvPr>
        </p:nvSpPr>
        <p:spPr/>
        <p:txBody>
          <a:bodyPr/>
          <a:lstStyle/>
          <a:p>
            <a:fld id="{2A013F82-EE5E-44EE-A61D-E31C6657F26F}" type="slidenum">
              <a:rPr/>
            </a:fld>
            <a:endParaRPr/>
          </a:p>
        </p:txBody>
      </p:sp>
    </p:spTree>
  </p:cSld>
  <p:clrMapOvr>
    <a:masterClrMapping/>
  </p:clrMapOvr>
  <p:transition spd="slow" advClick="false" advTm="10000">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5.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true">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true"/>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smtClean="0"/>
              <a:t>Click to edit Master title style</a:t>
            </a:r>
            <a:endParaRPr lang="en-US" smtClean="0"/>
          </a:p>
        </p:txBody>
      </p:sp>
      <p:sp>
        <p:nvSpPr>
          <p:cNvPr id="3" name="Text Placeholder 2"/>
          <p:cNvSpPr>
            <a:spLocks noGrp="true"/>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dirty="0"/>
          </a:p>
        </p:txBody>
      </p:sp>
      <p:sp>
        <p:nvSpPr>
          <p:cNvPr id="5" name="Footer Placeholder 4"/>
          <p:cNvSpPr>
            <a:spLocks noGrp="true"/>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4" name="Date Placeholder 3"/>
          <p:cNvSpPr>
            <a:spLocks noGrp="true"/>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03F41C87-7AD9-4845-A077-840E4A0F3F06}" type="datetimeFigureOut">
              <a:rPr lang="en-US" smtClean="0"/>
            </a:fld>
            <a:endParaRPr lang="en-US"/>
          </a:p>
        </p:txBody>
      </p:sp>
      <p:sp>
        <p:nvSpPr>
          <p:cNvPr id="6" name="Slide Number Placeholder 5"/>
          <p:cNvSpPr>
            <a:spLocks noGrp="true"/>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false" advTm="10000">
    <p:push dir="u"/>
  </p:transition>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sz="1600" kern="1200">
          <a:solidFill>
            <a:schemeClr val="tx1"/>
          </a:solidFill>
          <a:latin typeface="+mn-lt"/>
          <a:ea typeface="+mn-ea"/>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sz="1600" kern="1200">
          <a:solidFill>
            <a:schemeClr val="tx1"/>
          </a:solidFill>
          <a:latin typeface="+mn-lt"/>
          <a:ea typeface="+mn-ea"/>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1" Type="http://schemas.openxmlformats.org/officeDocument/2006/relationships/slideLayout" Target="../slideLayouts/slideLayout2.xml"/><Relationship Id="rId10" Type="http://schemas.microsoft.com/office/2007/relationships/diagramDrawing" Target="../diagrams/drawing2.xml"/><Relationship Id="rId1"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hyperlink" Target="https://www.kapoorplastics.com/acrylic-sheet.php" TargetMode="External"/><Relationship Id="rId3" Type="http://schemas.openxmlformats.org/officeDocument/2006/relationships/image" Target="../media/image19.png"/><Relationship Id="rId2" Type="http://schemas.openxmlformats.org/officeDocument/2006/relationships/hyperlink" Target="https://www.kapoorplastics.com/" TargetMode="External"/><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hyperlink" Target="https://www.finehole.com/vacuum-filter-screen-manufacturer-exporter-india.php" TargetMode="Externa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hyperlink" Target="https://www.hdtvsupply.com/" TargetMode="Externa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www.samyakonline.net/blog/ways-to-improve-email-deliverability/" TargetMode="Externa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articlegallery.us/3-factors-to-find-the-best-schools-in-delhi/" TargetMode="Externa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www.pressreader.com/article/675553260185914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www.pressreader.com/article/6755532601859142" TargetMode="External"/></Relationships>
</file>

<file path=ppt/slides/_rels/slide21.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40.png"/><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7" Type="http://schemas.openxmlformats.org/officeDocument/2006/relationships/slideLayout" Target="../slideLayouts/slideLayout2.xml"/><Relationship Id="rId16" Type="http://schemas.openxmlformats.org/officeDocument/2006/relationships/image" Target="../media/image48.png"/><Relationship Id="rId15" Type="http://schemas.openxmlformats.org/officeDocument/2006/relationships/image" Target="../media/image47.png"/><Relationship Id="rId14" Type="http://schemas.openxmlformats.org/officeDocument/2006/relationships/image" Target="../media/image46.png"/><Relationship Id="rId13" Type="http://schemas.openxmlformats.org/officeDocument/2006/relationships/image" Target="../media/image45.png"/><Relationship Id="rId12" Type="http://schemas.openxmlformats.org/officeDocument/2006/relationships/image" Target="../media/image44.png"/><Relationship Id="rId11" Type="http://schemas.openxmlformats.org/officeDocument/2006/relationships/image" Target="../media/image43.png"/><Relationship Id="rId10" Type="http://schemas.openxmlformats.org/officeDocument/2006/relationships/image" Target="../media/image42.png"/><Relationship Id="rId1" Type="http://schemas.openxmlformats.org/officeDocument/2006/relationships/image" Target="../media/image33.png"/></Relationships>
</file>

<file path=ppt/slides/_rels/slide22.xml.rels><?xml version="1.0" encoding="UTF-8" standalone="yes"?>
<Relationships xmlns="http://schemas.openxmlformats.org/package/2006/relationships"><Relationship Id="rId9" Type="http://schemas.openxmlformats.org/officeDocument/2006/relationships/hyperlink" Target="https://www.linkedin.com/company/samyak-online-services-pvt--ltd" TargetMode="External"/><Relationship Id="rId8" Type="http://schemas.openxmlformats.org/officeDocument/2006/relationships/image" Target="../media/image52.png"/><Relationship Id="rId7" Type="http://schemas.openxmlformats.org/officeDocument/2006/relationships/hyperlink" Target="https://twitter.com/samyakonline" TargetMode="External"/><Relationship Id="rId6" Type="http://schemas.openxmlformats.org/officeDocument/2006/relationships/image" Target="../media/image51.png"/><Relationship Id="rId5" Type="http://schemas.openxmlformats.org/officeDocument/2006/relationships/hyperlink" Target="https://in.pinterest.com/samyakonlineseo/" TargetMode="External"/><Relationship Id="rId4" Type="http://schemas.openxmlformats.org/officeDocument/2006/relationships/image" Target="../media/image50.png"/><Relationship Id="rId3" Type="http://schemas.openxmlformats.org/officeDocument/2006/relationships/hyperlink" Target="https://www.facebook.com/samyakonlineservices/" TargetMode="External"/><Relationship Id="rId2" Type="http://schemas.openxmlformats.org/officeDocument/2006/relationships/image" Target="../media/image49.png"/><Relationship Id="rId13" Type="http://schemas.openxmlformats.org/officeDocument/2006/relationships/slideLayout" Target="../slideLayouts/slideLayout1.xml"/><Relationship Id="rId12" Type="http://schemas.openxmlformats.org/officeDocument/2006/relationships/image" Target="../media/image54.png"/><Relationship Id="rId11" Type="http://schemas.openxmlformats.org/officeDocument/2006/relationships/hyperlink" Target="https://www.instagram.com/samyakonlineindia/" TargetMode="External"/><Relationship Id="rId10" Type="http://schemas.openxmlformats.org/officeDocument/2006/relationships/image" Target="../media/image53.png"/><Relationship Id="rId1" Type="http://schemas.openxmlformats.org/officeDocument/2006/relationships/hyperlink" Target="https://www.youtube.com/user/samyakonline/" TargetMode="Externa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hyperlink" Target="https://www.gluminentgraphics.in/"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hyperlink" Target="https://www.costaricawellness.com/"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hyperlink" Target="https://www.andershansen.com/" TargetMode="Externa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true"/>
          </p:cNvSpPr>
          <p:nvPr>
            <p:ph type="ctrTitle"/>
          </p:nvPr>
        </p:nvSpPr>
        <p:spPr>
          <a:xfrm>
            <a:off x="704215" y="1823085"/>
            <a:ext cx="10466070" cy="2720975"/>
          </a:xfrm>
        </p:spPr>
        <p:txBody>
          <a:bodyPr>
            <a:normAutofit/>
          </a:bodyPr>
          <a:lstStyle/>
          <a:p>
            <a:r>
              <a:rPr lang="en-US" altLang="en-US" sz="8800" b="1" dirty="0" smtClean="0"/>
              <a:t>Web Development </a:t>
            </a:r>
            <a:r>
              <a:rPr lang="en-US" sz="8800" b="1" dirty="0" smtClean="0"/>
              <a:t>SEO</a:t>
            </a:r>
            <a:r>
              <a:rPr lang="en-US" altLang="en-US" sz="8800" b="1" dirty="0" smtClean="0"/>
              <a:t> &amp; SMO</a:t>
            </a:r>
            <a:r>
              <a:rPr lang="en-US" sz="8800" b="1" dirty="0" smtClean="0"/>
              <a:t> Services</a:t>
            </a:r>
            <a:endParaRPr lang="en-US" sz="8800" b="1" dirty="0"/>
          </a:p>
        </p:txBody>
      </p:sp>
      <p:sp>
        <p:nvSpPr>
          <p:cNvPr id="6" name="Regular Pentagon 5"/>
          <p:cNvSpPr/>
          <p:nvPr/>
        </p:nvSpPr>
        <p:spPr>
          <a:xfrm>
            <a:off x="-992188" y="-304800"/>
            <a:ext cx="4240530" cy="4038600"/>
          </a:xfrm>
          <a:prstGeom prst="pentagon">
            <a:avLst/>
          </a:prstGeom>
          <a:noFill/>
          <a:ln w="76200">
            <a:solidFill>
              <a:schemeClr val="tx1">
                <a:alpha val="1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gular Pentagon 6"/>
          <p:cNvSpPr/>
          <p:nvPr/>
        </p:nvSpPr>
        <p:spPr>
          <a:xfrm>
            <a:off x="8685212" y="3505200"/>
            <a:ext cx="4240530" cy="4038600"/>
          </a:xfrm>
          <a:prstGeom prst="pentagon">
            <a:avLst/>
          </a:prstGeom>
          <a:noFill/>
          <a:ln w="76200">
            <a:solidFill>
              <a:schemeClr val="tx1">
                <a:alpha val="1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false"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par>
                          <p:cTn id="18" fill="hold">
                            <p:stCondLst>
                              <p:cond delay="2000"/>
                            </p:stCondLst>
                            <p:childTnLst>
                              <p:par>
                                <p:cTn id="19" presetID="14" presetClass="entr" presetSubtype="1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true"/>
      <p:bldP spid="7" grpId="0" animBg="tru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true"/>
          </p:cNvSpPr>
          <p:nvPr>
            <p:ph type="title"/>
          </p:nvPr>
        </p:nvSpPr>
        <p:spPr>
          <a:xfrm>
            <a:off x="1522413" y="381000"/>
            <a:ext cx="9144001" cy="609600"/>
          </a:xfrm>
        </p:spPr>
        <p:txBody>
          <a:bodyPr/>
          <a:lstStyle/>
          <a:p>
            <a:pPr algn="ctr"/>
            <a:r>
              <a:rPr lang="en-US" dirty="0"/>
              <a:t>On Page SEO</a:t>
            </a:r>
            <a:endParaRPr lang="en-US" dirty="0"/>
          </a:p>
        </p:txBody>
      </p:sp>
      <p:graphicFrame>
        <p:nvGraphicFramePr>
          <p:cNvPr id="9" name="Diagram 8"/>
          <p:cNvGraphicFramePr/>
          <p:nvPr/>
        </p:nvGraphicFramePr>
        <p:xfrm>
          <a:off x="531813" y="1066800"/>
          <a:ext cx="5181599" cy="4953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15" name="Diagram 14"/>
          <p:cNvGraphicFramePr/>
          <p:nvPr/>
        </p:nvGraphicFramePr>
        <p:xfrm>
          <a:off x="6399213" y="1066800"/>
          <a:ext cx="5181599" cy="4953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spd="slow" advClick="false" advTm="2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graphicEl>
                                              <a:dgm id="{CD00723A-12C0-4339-9733-CEFC86C26EBE}"/>
                                            </p:graphicEl>
                                          </p:spTgt>
                                        </p:tgtEl>
                                        <p:attrNameLst>
                                          <p:attrName>style.visibility</p:attrName>
                                        </p:attrNameLst>
                                      </p:cBhvr>
                                      <p:to>
                                        <p:strVal val="visible"/>
                                      </p:to>
                                    </p:set>
                                    <p:anim calcmode="lin" valueType="num">
                                      <p:cBhvr>
                                        <p:cTn id="11" dur="500" fill="hold"/>
                                        <p:tgtEl>
                                          <p:spTgt spid="9">
                                            <p:graphicEl>
                                              <a:dgm id="{CD00723A-12C0-4339-9733-CEFC86C26EBE}"/>
                                            </p:graphicEl>
                                          </p:spTgt>
                                        </p:tgtEl>
                                        <p:attrNameLst>
                                          <p:attrName>ppt_w</p:attrName>
                                        </p:attrNameLst>
                                      </p:cBhvr>
                                      <p:tavLst>
                                        <p:tav tm="0">
                                          <p:val>
                                            <p:fltVal val="0"/>
                                          </p:val>
                                        </p:tav>
                                        <p:tav tm="100000">
                                          <p:val>
                                            <p:strVal val="#ppt_w"/>
                                          </p:val>
                                        </p:tav>
                                      </p:tavLst>
                                    </p:anim>
                                    <p:anim calcmode="lin" valueType="num">
                                      <p:cBhvr>
                                        <p:cTn id="12" dur="500" fill="hold"/>
                                        <p:tgtEl>
                                          <p:spTgt spid="9">
                                            <p:graphicEl>
                                              <a:dgm id="{CD00723A-12C0-4339-9733-CEFC86C26EBE}"/>
                                            </p:graphicEl>
                                          </p:spTgt>
                                        </p:tgtEl>
                                        <p:attrNameLst>
                                          <p:attrName>ppt_h</p:attrName>
                                        </p:attrNameLst>
                                      </p:cBhvr>
                                      <p:tavLst>
                                        <p:tav tm="0">
                                          <p:val>
                                            <p:fltVal val="0"/>
                                          </p:val>
                                        </p:tav>
                                        <p:tav tm="100000">
                                          <p:val>
                                            <p:strVal val="#ppt_h"/>
                                          </p:val>
                                        </p:tav>
                                      </p:tavLst>
                                    </p:anim>
                                    <p:animEffect transition="in" filter="fade">
                                      <p:cBhvr>
                                        <p:cTn id="13" dur="500"/>
                                        <p:tgtEl>
                                          <p:spTgt spid="9">
                                            <p:graphicEl>
                                              <a:dgm id="{CD00723A-12C0-4339-9733-CEFC86C26EBE}"/>
                                            </p:graphicEl>
                                          </p:spTgt>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9">
                                            <p:graphicEl>
                                              <a:dgm id="{D0D52320-300D-4C58-9ADB-F39E79D03627}"/>
                                            </p:graphicEl>
                                          </p:spTgt>
                                        </p:tgtEl>
                                        <p:attrNameLst>
                                          <p:attrName>style.visibility</p:attrName>
                                        </p:attrNameLst>
                                      </p:cBhvr>
                                      <p:to>
                                        <p:strVal val="visible"/>
                                      </p:to>
                                    </p:set>
                                    <p:anim calcmode="lin" valueType="num">
                                      <p:cBhvr>
                                        <p:cTn id="17" dur="500" fill="hold"/>
                                        <p:tgtEl>
                                          <p:spTgt spid="9">
                                            <p:graphicEl>
                                              <a:dgm id="{D0D52320-300D-4C58-9ADB-F39E79D03627}"/>
                                            </p:graphicEl>
                                          </p:spTgt>
                                        </p:tgtEl>
                                        <p:attrNameLst>
                                          <p:attrName>ppt_w</p:attrName>
                                        </p:attrNameLst>
                                      </p:cBhvr>
                                      <p:tavLst>
                                        <p:tav tm="0">
                                          <p:val>
                                            <p:fltVal val="0"/>
                                          </p:val>
                                        </p:tav>
                                        <p:tav tm="100000">
                                          <p:val>
                                            <p:strVal val="#ppt_w"/>
                                          </p:val>
                                        </p:tav>
                                      </p:tavLst>
                                    </p:anim>
                                    <p:anim calcmode="lin" valueType="num">
                                      <p:cBhvr>
                                        <p:cTn id="18" dur="500" fill="hold"/>
                                        <p:tgtEl>
                                          <p:spTgt spid="9">
                                            <p:graphicEl>
                                              <a:dgm id="{D0D52320-300D-4C58-9ADB-F39E79D03627}"/>
                                            </p:graphicEl>
                                          </p:spTgt>
                                        </p:tgtEl>
                                        <p:attrNameLst>
                                          <p:attrName>ppt_h</p:attrName>
                                        </p:attrNameLst>
                                      </p:cBhvr>
                                      <p:tavLst>
                                        <p:tav tm="0">
                                          <p:val>
                                            <p:fltVal val="0"/>
                                          </p:val>
                                        </p:tav>
                                        <p:tav tm="100000">
                                          <p:val>
                                            <p:strVal val="#ppt_h"/>
                                          </p:val>
                                        </p:tav>
                                      </p:tavLst>
                                    </p:anim>
                                    <p:animEffect transition="in" filter="fade">
                                      <p:cBhvr>
                                        <p:cTn id="19" dur="500"/>
                                        <p:tgtEl>
                                          <p:spTgt spid="9">
                                            <p:graphicEl>
                                              <a:dgm id="{D0D52320-300D-4C58-9ADB-F39E79D03627}"/>
                                            </p:graphicEl>
                                          </p:spTgt>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9">
                                            <p:graphicEl>
                                              <a:dgm id="{C87D623C-4536-46F1-92C1-82895B1B6924}"/>
                                            </p:graphicEl>
                                          </p:spTgt>
                                        </p:tgtEl>
                                        <p:attrNameLst>
                                          <p:attrName>style.visibility</p:attrName>
                                        </p:attrNameLst>
                                      </p:cBhvr>
                                      <p:to>
                                        <p:strVal val="visible"/>
                                      </p:to>
                                    </p:set>
                                    <p:anim calcmode="lin" valueType="num">
                                      <p:cBhvr>
                                        <p:cTn id="23" dur="500" fill="hold"/>
                                        <p:tgtEl>
                                          <p:spTgt spid="9">
                                            <p:graphicEl>
                                              <a:dgm id="{C87D623C-4536-46F1-92C1-82895B1B6924}"/>
                                            </p:graphicEl>
                                          </p:spTgt>
                                        </p:tgtEl>
                                        <p:attrNameLst>
                                          <p:attrName>ppt_w</p:attrName>
                                        </p:attrNameLst>
                                      </p:cBhvr>
                                      <p:tavLst>
                                        <p:tav tm="0">
                                          <p:val>
                                            <p:fltVal val="0"/>
                                          </p:val>
                                        </p:tav>
                                        <p:tav tm="100000">
                                          <p:val>
                                            <p:strVal val="#ppt_w"/>
                                          </p:val>
                                        </p:tav>
                                      </p:tavLst>
                                    </p:anim>
                                    <p:anim calcmode="lin" valueType="num">
                                      <p:cBhvr>
                                        <p:cTn id="24" dur="500" fill="hold"/>
                                        <p:tgtEl>
                                          <p:spTgt spid="9">
                                            <p:graphicEl>
                                              <a:dgm id="{C87D623C-4536-46F1-92C1-82895B1B6924}"/>
                                            </p:graphicEl>
                                          </p:spTgt>
                                        </p:tgtEl>
                                        <p:attrNameLst>
                                          <p:attrName>ppt_h</p:attrName>
                                        </p:attrNameLst>
                                      </p:cBhvr>
                                      <p:tavLst>
                                        <p:tav tm="0">
                                          <p:val>
                                            <p:fltVal val="0"/>
                                          </p:val>
                                        </p:tav>
                                        <p:tav tm="100000">
                                          <p:val>
                                            <p:strVal val="#ppt_h"/>
                                          </p:val>
                                        </p:tav>
                                      </p:tavLst>
                                    </p:anim>
                                    <p:animEffect transition="in" filter="fade">
                                      <p:cBhvr>
                                        <p:cTn id="25" dur="500"/>
                                        <p:tgtEl>
                                          <p:spTgt spid="9">
                                            <p:graphicEl>
                                              <a:dgm id="{C87D623C-4536-46F1-92C1-82895B1B6924}"/>
                                            </p:graphicEl>
                                          </p:spTgt>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9">
                                            <p:graphicEl>
                                              <a:dgm id="{D171DF82-DF85-4B3D-A88F-33D6B1D4CEBA}"/>
                                            </p:graphicEl>
                                          </p:spTgt>
                                        </p:tgtEl>
                                        <p:attrNameLst>
                                          <p:attrName>style.visibility</p:attrName>
                                        </p:attrNameLst>
                                      </p:cBhvr>
                                      <p:to>
                                        <p:strVal val="visible"/>
                                      </p:to>
                                    </p:set>
                                    <p:anim calcmode="lin" valueType="num">
                                      <p:cBhvr>
                                        <p:cTn id="29" dur="500" fill="hold"/>
                                        <p:tgtEl>
                                          <p:spTgt spid="9">
                                            <p:graphicEl>
                                              <a:dgm id="{D171DF82-DF85-4B3D-A88F-33D6B1D4CEBA}"/>
                                            </p:graphicEl>
                                          </p:spTgt>
                                        </p:tgtEl>
                                        <p:attrNameLst>
                                          <p:attrName>ppt_w</p:attrName>
                                        </p:attrNameLst>
                                      </p:cBhvr>
                                      <p:tavLst>
                                        <p:tav tm="0">
                                          <p:val>
                                            <p:fltVal val="0"/>
                                          </p:val>
                                        </p:tav>
                                        <p:tav tm="100000">
                                          <p:val>
                                            <p:strVal val="#ppt_w"/>
                                          </p:val>
                                        </p:tav>
                                      </p:tavLst>
                                    </p:anim>
                                    <p:anim calcmode="lin" valueType="num">
                                      <p:cBhvr>
                                        <p:cTn id="30" dur="500" fill="hold"/>
                                        <p:tgtEl>
                                          <p:spTgt spid="9">
                                            <p:graphicEl>
                                              <a:dgm id="{D171DF82-DF85-4B3D-A88F-33D6B1D4CEBA}"/>
                                            </p:graphicEl>
                                          </p:spTgt>
                                        </p:tgtEl>
                                        <p:attrNameLst>
                                          <p:attrName>ppt_h</p:attrName>
                                        </p:attrNameLst>
                                      </p:cBhvr>
                                      <p:tavLst>
                                        <p:tav tm="0">
                                          <p:val>
                                            <p:fltVal val="0"/>
                                          </p:val>
                                        </p:tav>
                                        <p:tav tm="100000">
                                          <p:val>
                                            <p:strVal val="#ppt_h"/>
                                          </p:val>
                                        </p:tav>
                                      </p:tavLst>
                                    </p:anim>
                                    <p:animEffect transition="in" filter="fade">
                                      <p:cBhvr>
                                        <p:cTn id="31" dur="500"/>
                                        <p:tgtEl>
                                          <p:spTgt spid="9">
                                            <p:graphicEl>
                                              <a:dgm id="{D171DF82-DF85-4B3D-A88F-33D6B1D4CEBA}"/>
                                            </p:graphicEl>
                                          </p:spTgt>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9">
                                            <p:graphicEl>
                                              <a:dgm id="{18F4C88C-44F7-4D4B-8410-6F241C90A75B}"/>
                                            </p:graphicEl>
                                          </p:spTgt>
                                        </p:tgtEl>
                                        <p:attrNameLst>
                                          <p:attrName>style.visibility</p:attrName>
                                        </p:attrNameLst>
                                      </p:cBhvr>
                                      <p:to>
                                        <p:strVal val="visible"/>
                                      </p:to>
                                    </p:set>
                                    <p:anim calcmode="lin" valueType="num">
                                      <p:cBhvr>
                                        <p:cTn id="35" dur="500" fill="hold"/>
                                        <p:tgtEl>
                                          <p:spTgt spid="9">
                                            <p:graphicEl>
                                              <a:dgm id="{18F4C88C-44F7-4D4B-8410-6F241C90A75B}"/>
                                            </p:graphicEl>
                                          </p:spTgt>
                                        </p:tgtEl>
                                        <p:attrNameLst>
                                          <p:attrName>ppt_w</p:attrName>
                                        </p:attrNameLst>
                                      </p:cBhvr>
                                      <p:tavLst>
                                        <p:tav tm="0">
                                          <p:val>
                                            <p:fltVal val="0"/>
                                          </p:val>
                                        </p:tav>
                                        <p:tav tm="100000">
                                          <p:val>
                                            <p:strVal val="#ppt_w"/>
                                          </p:val>
                                        </p:tav>
                                      </p:tavLst>
                                    </p:anim>
                                    <p:anim calcmode="lin" valueType="num">
                                      <p:cBhvr>
                                        <p:cTn id="36" dur="500" fill="hold"/>
                                        <p:tgtEl>
                                          <p:spTgt spid="9">
                                            <p:graphicEl>
                                              <a:dgm id="{18F4C88C-44F7-4D4B-8410-6F241C90A75B}"/>
                                            </p:graphicEl>
                                          </p:spTgt>
                                        </p:tgtEl>
                                        <p:attrNameLst>
                                          <p:attrName>ppt_h</p:attrName>
                                        </p:attrNameLst>
                                      </p:cBhvr>
                                      <p:tavLst>
                                        <p:tav tm="0">
                                          <p:val>
                                            <p:fltVal val="0"/>
                                          </p:val>
                                        </p:tav>
                                        <p:tav tm="100000">
                                          <p:val>
                                            <p:strVal val="#ppt_h"/>
                                          </p:val>
                                        </p:tav>
                                      </p:tavLst>
                                    </p:anim>
                                    <p:animEffect transition="in" filter="fade">
                                      <p:cBhvr>
                                        <p:cTn id="37" dur="500"/>
                                        <p:tgtEl>
                                          <p:spTgt spid="9">
                                            <p:graphicEl>
                                              <a:dgm id="{18F4C88C-44F7-4D4B-8410-6F241C90A75B}"/>
                                            </p:graphicEl>
                                          </p:spTgt>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9">
                                            <p:graphicEl>
                                              <a:dgm id="{FBA6A592-CCEA-4ECE-A343-2E8AC5C0F439}"/>
                                            </p:graphicEl>
                                          </p:spTgt>
                                        </p:tgtEl>
                                        <p:attrNameLst>
                                          <p:attrName>style.visibility</p:attrName>
                                        </p:attrNameLst>
                                      </p:cBhvr>
                                      <p:to>
                                        <p:strVal val="visible"/>
                                      </p:to>
                                    </p:set>
                                    <p:anim calcmode="lin" valueType="num">
                                      <p:cBhvr>
                                        <p:cTn id="41" dur="500" fill="hold"/>
                                        <p:tgtEl>
                                          <p:spTgt spid="9">
                                            <p:graphicEl>
                                              <a:dgm id="{FBA6A592-CCEA-4ECE-A343-2E8AC5C0F439}"/>
                                            </p:graphicEl>
                                          </p:spTgt>
                                        </p:tgtEl>
                                        <p:attrNameLst>
                                          <p:attrName>ppt_w</p:attrName>
                                        </p:attrNameLst>
                                      </p:cBhvr>
                                      <p:tavLst>
                                        <p:tav tm="0">
                                          <p:val>
                                            <p:fltVal val="0"/>
                                          </p:val>
                                        </p:tav>
                                        <p:tav tm="100000">
                                          <p:val>
                                            <p:strVal val="#ppt_w"/>
                                          </p:val>
                                        </p:tav>
                                      </p:tavLst>
                                    </p:anim>
                                    <p:anim calcmode="lin" valueType="num">
                                      <p:cBhvr>
                                        <p:cTn id="42" dur="500" fill="hold"/>
                                        <p:tgtEl>
                                          <p:spTgt spid="9">
                                            <p:graphicEl>
                                              <a:dgm id="{FBA6A592-CCEA-4ECE-A343-2E8AC5C0F439}"/>
                                            </p:graphicEl>
                                          </p:spTgt>
                                        </p:tgtEl>
                                        <p:attrNameLst>
                                          <p:attrName>ppt_h</p:attrName>
                                        </p:attrNameLst>
                                      </p:cBhvr>
                                      <p:tavLst>
                                        <p:tav tm="0">
                                          <p:val>
                                            <p:fltVal val="0"/>
                                          </p:val>
                                        </p:tav>
                                        <p:tav tm="100000">
                                          <p:val>
                                            <p:strVal val="#ppt_h"/>
                                          </p:val>
                                        </p:tav>
                                      </p:tavLst>
                                    </p:anim>
                                    <p:animEffect transition="in" filter="fade">
                                      <p:cBhvr>
                                        <p:cTn id="43" dur="500"/>
                                        <p:tgtEl>
                                          <p:spTgt spid="9">
                                            <p:graphicEl>
                                              <a:dgm id="{FBA6A592-CCEA-4ECE-A343-2E8AC5C0F439}"/>
                                            </p:graphicEl>
                                          </p:spTgt>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9">
                                            <p:graphicEl>
                                              <a:dgm id="{E4D7C5B4-1961-440F-9C43-76342C046142}"/>
                                            </p:graphicEl>
                                          </p:spTgt>
                                        </p:tgtEl>
                                        <p:attrNameLst>
                                          <p:attrName>style.visibility</p:attrName>
                                        </p:attrNameLst>
                                      </p:cBhvr>
                                      <p:to>
                                        <p:strVal val="visible"/>
                                      </p:to>
                                    </p:set>
                                    <p:anim calcmode="lin" valueType="num">
                                      <p:cBhvr>
                                        <p:cTn id="47" dur="500" fill="hold"/>
                                        <p:tgtEl>
                                          <p:spTgt spid="9">
                                            <p:graphicEl>
                                              <a:dgm id="{E4D7C5B4-1961-440F-9C43-76342C046142}"/>
                                            </p:graphicEl>
                                          </p:spTgt>
                                        </p:tgtEl>
                                        <p:attrNameLst>
                                          <p:attrName>ppt_w</p:attrName>
                                        </p:attrNameLst>
                                      </p:cBhvr>
                                      <p:tavLst>
                                        <p:tav tm="0">
                                          <p:val>
                                            <p:fltVal val="0"/>
                                          </p:val>
                                        </p:tav>
                                        <p:tav tm="100000">
                                          <p:val>
                                            <p:strVal val="#ppt_w"/>
                                          </p:val>
                                        </p:tav>
                                      </p:tavLst>
                                    </p:anim>
                                    <p:anim calcmode="lin" valueType="num">
                                      <p:cBhvr>
                                        <p:cTn id="48" dur="500" fill="hold"/>
                                        <p:tgtEl>
                                          <p:spTgt spid="9">
                                            <p:graphicEl>
                                              <a:dgm id="{E4D7C5B4-1961-440F-9C43-76342C046142}"/>
                                            </p:graphicEl>
                                          </p:spTgt>
                                        </p:tgtEl>
                                        <p:attrNameLst>
                                          <p:attrName>ppt_h</p:attrName>
                                        </p:attrNameLst>
                                      </p:cBhvr>
                                      <p:tavLst>
                                        <p:tav tm="0">
                                          <p:val>
                                            <p:fltVal val="0"/>
                                          </p:val>
                                        </p:tav>
                                        <p:tav tm="100000">
                                          <p:val>
                                            <p:strVal val="#ppt_h"/>
                                          </p:val>
                                        </p:tav>
                                      </p:tavLst>
                                    </p:anim>
                                    <p:animEffect transition="in" filter="fade">
                                      <p:cBhvr>
                                        <p:cTn id="49" dur="500"/>
                                        <p:tgtEl>
                                          <p:spTgt spid="9">
                                            <p:graphicEl>
                                              <a:dgm id="{E4D7C5B4-1961-440F-9C43-76342C046142}"/>
                                            </p:graphicEl>
                                          </p:spTgt>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9">
                                            <p:graphicEl>
                                              <a:dgm id="{22E69E4B-9B9A-40F9-BC3E-1A2FDFC09C16}"/>
                                            </p:graphicEl>
                                          </p:spTgt>
                                        </p:tgtEl>
                                        <p:attrNameLst>
                                          <p:attrName>style.visibility</p:attrName>
                                        </p:attrNameLst>
                                      </p:cBhvr>
                                      <p:to>
                                        <p:strVal val="visible"/>
                                      </p:to>
                                    </p:set>
                                    <p:anim calcmode="lin" valueType="num">
                                      <p:cBhvr>
                                        <p:cTn id="53" dur="500" fill="hold"/>
                                        <p:tgtEl>
                                          <p:spTgt spid="9">
                                            <p:graphicEl>
                                              <a:dgm id="{22E69E4B-9B9A-40F9-BC3E-1A2FDFC09C16}"/>
                                            </p:graphicEl>
                                          </p:spTgt>
                                        </p:tgtEl>
                                        <p:attrNameLst>
                                          <p:attrName>ppt_w</p:attrName>
                                        </p:attrNameLst>
                                      </p:cBhvr>
                                      <p:tavLst>
                                        <p:tav tm="0">
                                          <p:val>
                                            <p:fltVal val="0"/>
                                          </p:val>
                                        </p:tav>
                                        <p:tav tm="100000">
                                          <p:val>
                                            <p:strVal val="#ppt_w"/>
                                          </p:val>
                                        </p:tav>
                                      </p:tavLst>
                                    </p:anim>
                                    <p:anim calcmode="lin" valueType="num">
                                      <p:cBhvr>
                                        <p:cTn id="54" dur="500" fill="hold"/>
                                        <p:tgtEl>
                                          <p:spTgt spid="9">
                                            <p:graphicEl>
                                              <a:dgm id="{22E69E4B-9B9A-40F9-BC3E-1A2FDFC09C16}"/>
                                            </p:graphicEl>
                                          </p:spTgt>
                                        </p:tgtEl>
                                        <p:attrNameLst>
                                          <p:attrName>ppt_h</p:attrName>
                                        </p:attrNameLst>
                                      </p:cBhvr>
                                      <p:tavLst>
                                        <p:tav tm="0">
                                          <p:val>
                                            <p:fltVal val="0"/>
                                          </p:val>
                                        </p:tav>
                                        <p:tav tm="100000">
                                          <p:val>
                                            <p:strVal val="#ppt_h"/>
                                          </p:val>
                                        </p:tav>
                                      </p:tavLst>
                                    </p:anim>
                                    <p:animEffect transition="in" filter="fade">
                                      <p:cBhvr>
                                        <p:cTn id="55" dur="500"/>
                                        <p:tgtEl>
                                          <p:spTgt spid="9">
                                            <p:graphicEl>
                                              <a:dgm id="{22E69E4B-9B9A-40F9-BC3E-1A2FDFC09C16}"/>
                                            </p:graphicEl>
                                          </p:spTgt>
                                        </p:tgtEl>
                                      </p:cBhvr>
                                    </p:animEffect>
                                  </p:childTnLst>
                                </p:cTn>
                              </p:par>
                            </p:childTnLst>
                          </p:cTn>
                        </p:par>
                        <p:par>
                          <p:cTn id="56" fill="hold">
                            <p:stCondLst>
                              <p:cond delay="4500"/>
                            </p:stCondLst>
                            <p:childTnLst>
                              <p:par>
                                <p:cTn id="57" presetID="53" presetClass="entr" presetSubtype="16" fill="hold" grpId="0" nodeType="afterEffect">
                                  <p:stCondLst>
                                    <p:cond delay="0"/>
                                  </p:stCondLst>
                                  <p:childTnLst>
                                    <p:set>
                                      <p:cBhvr>
                                        <p:cTn id="58" dur="1" fill="hold">
                                          <p:stCondLst>
                                            <p:cond delay="0"/>
                                          </p:stCondLst>
                                        </p:cTn>
                                        <p:tgtEl>
                                          <p:spTgt spid="9">
                                            <p:graphicEl>
                                              <a:dgm id="{C711223E-9E02-443E-B1E0-670E91FD4D47}"/>
                                            </p:graphicEl>
                                          </p:spTgt>
                                        </p:tgtEl>
                                        <p:attrNameLst>
                                          <p:attrName>style.visibility</p:attrName>
                                        </p:attrNameLst>
                                      </p:cBhvr>
                                      <p:to>
                                        <p:strVal val="visible"/>
                                      </p:to>
                                    </p:set>
                                    <p:anim calcmode="lin" valueType="num">
                                      <p:cBhvr>
                                        <p:cTn id="59" dur="500" fill="hold"/>
                                        <p:tgtEl>
                                          <p:spTgt spid="9">
                                            <p:graphicEl>
                                              <a:dgm id="{C711223E-9E02-443E-B1E0-670E91FD4D47}"/>
                                            </p:graphicEl>
                                          </p:spTgt>
                                        </p:tgtEl>
                                        <p:attrNameLst>
                                          <p:attrName>ppt_w</p:attrName>
                                        </p:attrNameLst>
                                      </p:cBhvr>
                                      <p:tavLst>
                                        <p:tav tm="0">
                                          <p:val>
                                            <p:fltVal val="0"/>
                                          </p:val>
                                        </p:tav>
                                        <p:tav tm="100000">
                                          <p:val>
                                            <p:strVal val="#ppt_w"/>
                                          </p:val>
                                        </p:tav>
                                      </p:tavLst>
                                    </p:anim>
                                    <p:anim calcmode="lin" valueType="num">
                                      <p:cBhvr>
                                        <p:cTn id="60" dur="500" fill="hold"/>
                                        <p:tgtEl>
                                          <p:spTgt spid="9">
                                            <p:graphicEl>
                                              <a:dgm id="{C711223E-9E02-443E-B1E0-670E91FD4D47}"/>
                                            </p:graphicEl>
                                          </p:spTgt>
                                        </p:tgtEl>
                                        <p:attrNameLst>
                                          <p:attrName>ppt_h</p:attrName>
                                        </p:attrNameLst>
                                      </p:cBhvr>
                                      <p:tavLst>
                                        <p:tav tm="0">
                                          <p:val>
                                            <p:fltVal val="0"/>
                                          </p:val>
                                        </p:tav>
                                        <p:tav tm="100000">
                                          <p:val>
                                            <p:strVal val="#ppt_h"/>
                                          </p:val>
                                        </p:tav>
                                      </p:tavLst>
                                    </p:anim>
                                    <p:animEffect transition="in" filter="fade">
                                      <p:cBhvr>
                                        <p:cTn id="61" dur="500"/>
                                        <p:tgtEl>
                                          <p:spTgt spid="9">
                                            <p:graphicEl>
                                              <a:dgm id="{C711223E-9E02-443E-B1E0-670E91FD4D47}"/>
                                            </p:graphicEl>
                                          </p:spTgt>
                                        </p:tgtEl>
                                      </p:cBhvr>
                                    </p:animEffect>
                                  </p:childTnLst>
                                </p:cTn>
                              </p:par>
                            </p:childTnLst>
                          </p:cTn>
                        </p:par>
                        <p:par>
                          <p:cTn id="62" fill="hold">
                            <p:stCondLst>
                              <p:cond delay="5000"/>
                            </p:stCondLst>
                            <p:childTnLst>
                              <p:par>
                                <p:cTn id="63" presetID="53" presetClass="entr" presetSubtype="16" fill="hold" grpId="0" nodeType="afterEffect">
                                  <p:stCondLst>
                                    <p:cond delay="0"/>
                                  </p:stCondLst>
                                  <p:childTnLst>
                                    <p:set>
                                      <p:cBhvr>
                                        <p:cTn id="64" dur="1" fill="hold">
                                          <p:stCondLst>
                                            <p:cond delay="0"/>
                                          </p:stCondLst>
                                        </p:cTn>
                                        <p:tgtEl>
                                          <p:spTgt spid="9">
                                            <p:graphicEl>
                                              <a:dgm id="{72D11F70-951C-4A97-AE47-A200EC105707}"/>
                                            </p:graphicEl>
                                          </p:spTgt>
                                        </p:tgtEl>
                                        <p:attrNameLst>
                                          <p:attrName>style.visibility</p:attrName>
                                        </p:attrNameLst>
                                      </p:cBhvr>
                                      <p:to>
                                        <p:strVal val="visible"/>
                                      </p:to>
                                    </p:set>
                                    <p:anim calcmode="lin" valueType="num">
                                      <p:cBhvr>
                                        <p:cTn id="65" dur="500" fill="hold"/>
                                        <p:tgtEl>
                                          <p:spTgt spid="9">
                                            <p:graphicEl>
                                              <a:dgm id="{72D11F70-951C-4A97-AE47-A200EC105707}"/>
                                            </p:graphicEl>
                                          </p:spTgt>
                                        </p:tgtEl>
                                        <p:attrNameLst>
                                          <p:attrName>ppt_w</p:attrName>
                                        </p:attrNameLst>
                                      </p:cBhvr>
                                      <p:tavLst>
                                        <p:tav tm="0">
                                          <p:val>
                                            <p:fltVal val="0"/>
                                          </p:val>
                                        </p:tav>
                                        <p:tav tm="100000">
                                          <p:val>
                                            <p:strVal val="#ppt_w"/>
                                          </p:val>
                                        </p:tav>
                                      </p:tavLst>
                                    </p:anim>
                                    <p:anim calcmode="lin" valueType="num">
                                      <p:cBhvr>
                                        <p:cTn id="66" dur="500" fill="hold"/>
                                        <p:tgtEl>
                                          <p:spTgt spid="9">
                                            <p:graphicEl>
                                              <a:dgm id="{72D11F70-951C-4A97-AE47-A200EC105707}"/>
                                            </p:graphicEl>
                                          </p:spTgt>
                                        </p:tgtEl>
                                        <p:attrNameLst>
                                          <p:attrName>ppt_h</p:attrName>
                                        </p:attrNameLst>
                                      </p:cBhvr>
                                      <p:tavLst>
                                        <p:tav tm="0">
                                          <p:val>
                                            <p:fltVal val="0"/>
                                          </p:val>
                                        </p:tav>
                                        <p:tav tm="100000">
                                          <p:val>
                                            <p:strVal val="#ppt_h"/>
                                          </p:val>
                                        </p:tav>
                                      </p:tavLst>
                                    </p:anim>
                                    <p:animEffect transition="in" filter="fade">
                                      <p:cBhvr>
                                        <p:cTn id="67" dur="500"/>
                                        <p:tgtEl>
                                          <p:spTgt spid="9">
                                            <p:graphicEl>
                                              <a:dgm id="{72D11F70-951C-4A97-AE47-A200EC105707}"/>
                                            </p:graphicEl>
                                          </p:spTgt>
                                        </p:tgtEl>
                                      </p:cBhvr>
                                    </p:animEffect>
                                  </p:childTnLst>
                                </p:cTn>
                              </p:par>
                            </p:childTnLst>
                          </p:cTn>
                        </p:par>
                        <p:par>
                          <p:cTn id="68" fill="hold">
                            <p:stCondLst>
                              <p:cond delay="5500"/>
                            </p:stCondLst>
                            <p:childTnLst>
                              <p:par>
                                <p:cTn id="69" presetID="53" presetClass="entr" presetSubtype="16" fill="hold" grpId="0" nodeType="afterEffect">
                                  <p:stCondLst>
                                    <p:cond delay="0"/>
                                  </p:stCondLst>
                                  <p:childTnLst>
                                    <p:set>
                                      <p:cBhvr>
                                        <p:cTn id="70" dur="1" fill="hold">
                                          <p:stCondLst>
                                            <p:cond delay="0"/>
                                          </p:stCondLst>
                                        </p:cTn>
                                        <p:tgtEl>
                                          <p:spTgt spid="9">
                                            <p:graphicEl>
                                              <a:dgm id="{75E979BA-93CB-4A19-9B3B-E110E6DCEB37}"/>
                                            </p:graphicEl>
                                          </p:spTgt>
                                        </p:tgtEl>
                                        <p:attrNameLst>
                                          <p:attrName>style.visibility</p:attrName>
                                        </p:attrNameLst>
                                      </p:cBhvr>
                                      <p:to>
                                        <p:strVal val="visible"/>
                                      </p:to>
                                    </p:set>
                                    <p:anim calcmode="lin" valueType="num">
                                      <p:cBhvr>
                                        <p:cTn id="71" dur="500" fill="hold"/>
                                        <p:tgtEl>
                                          <p:spTgt spid="9">
                                            <p:graphicEl>
                                              <a:dgm id="{75E979BA-93CB-4A19-9B3B-E110E6DCEB37}"/>
                                            </p:graphicEl>
                                          </p:spTgt>
                                        </p:tgtEl>
                                        <p:attrNameLst>
                                          <p:attrName>ppt_w</p:attrName>
                                        </p:attrNameLst>
                                      </p:cBhvr>
                                      <p:tavLst>
                                        <p:tav tm="0">
                                          <p:val>
                                            <p:fltVal val="0"/>
                                          </p:val>
                                        </p:tav>
                                        <p:tav tm="100000">
                                          <p:val>
                                            <p:strVal val="#ppt_w"/>
                                          </p:val>
                                        </p:tav>
                                      </p:tavLst>
                                    </p:anim>
                                    <p:anim calcmode="lin" valueType="num">
                                      <p:cBhvr>
                                        <p:cTn id="72" dur="500" fill="hold"/>
                                        <p:tgtEl>
                                          <p:spTgt spid="9">
                                            <p:graphicEl>
                                              <a:dgm id="{75E979BA-93CB-4A19-9B3B-E110E6DCEB37}"/>
                                            </p:graphicEl>
                                          </p:spTgt>
                                        </p:tgtEl>
                                        <p:attrNameLst>
                                          <p:attrName>ppt_h</p:attrName>
                                        </p:attrNameLst>
                                      </p:cBhvr>
                                      <p:tavLst>
                                        <p:tav tm="0">
                                          <p:val>
                                            <p:fltVal val="0"/>
                                          </p:val>
                                        </p:tav>
                                        <p:tav tm="100000">
                                          <p:val>
                                            <p:strVal val="#ppt_h"/>
                                          </p:val>
                                        </p:tav>
                                      </p:tavLst>
                                    </p:anim>
                                    <p:animEffect transition="in" filter="fade">
                                      <p:cBhvr>
                                        <p:cTn id="73" dur="500"/>
                                        <p:tgtEl>
                                          <p:spTgt spid="9">
                                            <p:graphicEl>
                                              <a:dgm id="{75E979BA-93CB-4A19-9B3B-E110E6DCEB37}"/>
                                            </p:graphicEl>
                                          </p:spTgt>
                                        </p:tgtEl>
                                      </p:cBhvr>
                                    </p:animEffect>
                                  </p:childTnLst>
                                </p:cTn>
                              </p:par>
                            </p:childTnLst>
                          </p:cTn>
                        </p:par>
                        <p:par>
                          <p:cTn id="74" fill="hold">
                            <p:stCondLst>
                              <p:cond delay="6000"/>
                            </p:stCondLst>
                            <p:childTnLst>
                              <p:par>
                                <p:cTn id="75" presetID="53" presetClass="entr" presetSubtype="16" fill="hold" grpId="0" nodeType="afterEffect">
                                  <p:stCondLst>
                                    <p:cond delay="0"/>
                                  </p:stCondLst>
                                  <p:childTnLst>
                                    <p:set>
                                      <p:cBhvr>
                                        <p:cTn id="76" dur="1" fill="hold">
                                          <p:stCondLst>
                                            <p:cond delay="0"/>
                                          </p:stCondLst>
                                        </p:cTn>
                                        <p:tgtEl>
                                          <p:spTgt spid="9">
                                            <p:graphicEl>
                                              <a:dgm id="{71ACE796-F52C-4193-91FE-0D67C2692FDD}"/>
                                            </p:graphicEl>
                                          </p:spTgt>
                                        </p:tgtEl>
                                        <p:attrNameLst>
                                          <p:attrName>style.visibility</p:attrName>
                                        </p:attrNameLst>
                                      </p:cBhvr>
                                      <p:to>
                                        <p:strVal val="visible"/>
                                      </p:to>
                                    </p:set>
                                    <p:anim calcmode="lin" valueType="num">
                                      <p:cBhvr>
                                        <p:cTn id="77" dur="500" fill="hold"/>
                                        <p:tgtEl>
                                          <p:spTgt spid="9">
                                            <p:graphicEl>
                                              <a:dgm id="{71ACE796-F52C-4193-91FE-0D67C2692FDD}"/>
                                            </p:graphicEl>
                                          </p:spTgt>
                                        </p:tgtEl>
                                        <p:attrNameLst>
                                          <p:attrName>ppt_w</p:attrName>
                                        </p:attrNameLst>
                                      </p:cBhvr>
                                      <p:tavLst>
                                        <p:tav tm="0">
                                          <p:val>
                                            <p:fltVal val="0"/>
                                          </p:val>
                                        </p:tav>
                                        <p:tav tm="100000">
                                          <p:val>
                                            <p:strVal val="#ppt_w"/>
                                          </p:val>
                                        </p:tav>
                                      </p:tavLst>
                                    </p:anim>
                                    <p:anim calcmode="lin" valueType="num">
                                      <p:cBhvr>
                                        <p:cTn id="78" dur="500" fill="hold"/>
                                        <p:tgtEl>
                                          <p:spTgt spid="9">
                                            <p:graphicEl>
                                              <a:dgm id="{71ACE796-F52C-4193-91FE-0D67C2692FDD}"/>
                                            </p:graphicEl>
                                          </p:spTgt>
                                        </p:tgtEl>
                                        <p:attrNameLst>
                                          <p:attrName>ppt_h</p:attrName>
                                        </p:attrNameLst>
                                      </p:cBhvr>
                                      <p:tavLst>
                                        <p:tav tm="0">
                                          <p:val>
                                            <p:fltVal val="0"/>
                                          </p:val>
                                        </p:tav>
                                        <p:tav tm="100000">
                                          <p:val>
                                            <p:strVal val="#ppt_h"/>
                                          </p:val>
                                        </p:tav>
                                      </p:tavLst>
                                    </p:anim>
                                    <p:animEffect transition="in" filter="fade">
                                      <p:cBhvr>
                                        <p:cTn id="79" dur="500"/>
                                        <p:tgtEl>
                                          <p:spTgt spid="9">
                                            <p:graphicEl>
                                              <a:dgm id="{71ACE796-F52C-4193-91FE-0D67C2692FDD}"/>
                                            </p:graphicEl>
                                          </p:spTgt>
                                        </p:tgtEl>
                                      </p:cBhvr>
                                    </p:animEffect>
                                  </p:childTnLst>
                                </p:cTn>
                              </p:par>
                            </p:childTnLst>
                          </p:cTn>
                        </p:par>
                        <p:par>
                          <p:cTn id="80" fill="hold">
                            <p:stCondLst>
                              <p:cond delay="6500"/>
                            </p:stCondLst>
                            <p:childTnLst>
                              <p:par>
                                <p:cTn id="81" presetID="53" presetClass="entr" presetSubtype="16" fill="hold" grpId="0" nodeType="afterEffect">
                                  <p:stCondLst>
                                    <p:cond delay="0"/>
                                  </p:stCondLst>
                                  <p:childTnLst>
                                    <p:set>
                                      <p:cBhvr>
                                        <p:cTn id="82" dur="1" fill="hold">
                                          <p:stCondLst>
                                            <p:cond delay="0"/>
                                          </p:stCondLst>
                                        </p:cTn>
                                        <p:tgtEl>
                                          <p:spTgt spid="9">
                                            <p:graphicEl>
                                              <a:dgm id="{B7191743-1C72-4684-B21A-2696BE910058}"/>
                                            </p:graphicEl>
                                          </p:spTgt>
                                        </p:tgtEl>
                                        <p:attrNameLst>
                                          <p:attrName>style.visibility</p:attrName>
                                        </p:attrNameLst>
                                      </p:cBhvr>
                                      <p:to>
                                        <p:strVal val="visible"/>
                                      </p:to>
                                    </p:set>
                                    <p:anim calcmode="lin" valueType="num">
                                      <p:cBhvr>
                                        <p:cTn id="83" dur="500" fill="hold"/>
                                        <p:tgtEl>
                                          <p:spTgt spid="9">
                                            <p:graphicEl>
                                              <a:dgm id="{B7191743-1C72-4684-B21A-2696BE910058}"/>
                                            </p:graphicEl>
                                          </p:spTgt>
                                        </p:tgtEl>
                                        <p:attrNameLst>
                                          <p:attrName>ppt_w</p:attrName>
                                        </p:attrNameLst>
                                      </p:cBhvr>
                                      <p:tavLst>
                                        <p:tav tm="0">
                                          <p:val>
                                            <p:fltVal val="0"/>
                                          </p:val>
                                        </p:tav>
                                        <p:tav tm="100000">
                                          <p:val>
                                            <p:strVal val="#ppt_w"/>
                                          </p:val>
                                        </p:tav>
                                      </p:tavLst>
                                    </p:anim>
                                    <p:anim calcmode="lin" valueType="num">
                                      <p:cBhvr>
                                        <p:cTn id="84" dur="500" fill="hold"/>
                                        <p:tgtEl>
                                          <p:spTgt spid="9">
                                            <p:graphicEl>
                                              <a:dgm id="{B7191743-1C72-4684-B21A-2696BE910058}"/>
                                            </p:graphicEl>
                                          </p:spTgt>
                                        </p:tgtEl>
                                        <p:attrNameLst>
                                          <p:attrName>ppt_h</p:attrName>
                                        </p:attrNameLst>
                                      </p:cBhvr>
                                      <p:tavLst>
                                        <p:tav tm="0">
                                          <p:val>
                                            <p:fltVal val="0"/>
                                          </p:val>
                                        </p:tav>
                                        <p:tav tm="100000">
                                          <p:val>
                                            <p:strVal val="#ppt_h"/>
                                          </p:val>
                                        </p:tav>
                                      </p:tavLst>
                                    </p:anim>
                                    <p:animEffect transition="in" filter="fade">
                                      <p:cBhvr>
                                        <p:cTn id="85" dur="500"/>
                                        <p:tgtEl>
                                          <p:spTgt spid="9">
                                            <p:graphicEl>
                                              <a:dgm id="{B7191743-1C72-4684-B21A-2696BE910058}"/>
                                            </p:graphicEl>
                                          </p:spTgt>
                                        </p:tgtEl>
                                      </p:cBhvr>
                                    </p:animEffect>
                                  </p:childTnLst>
                                </p:cTn>
                              </p:par>
                            </p:childTnLst>
                          </p:cTn>
                        </p:par>
                        <p:par>
                          <p:cTn id="86" fill="hold">
                            <p:stCondLst>
                              <p:cond delay="7000"/>
                            </p:stCondLst>
                            <p:childTnLst>
                              <p:par>
                                <p:cTn id="87" presetID="53" presetClass="entr" presetSubtype="16" fill="hold" grpId="0" nodeType="afterEffect">
                                  <p:stCondLst>
                                    <p:cond delay="0"/>
                                  </p:stCondLst>
                                  <p:childTnLst>
                                    <p:set>
                                      <p:cBhvr>
                                        <p:cTn id="88" dur="1" fill="hold">
                                          <p:stCondLst>
                                            <p:cond delay="0"/>
                                          </p:stCondLst>
                                        </p:cTn>
                                        <p:tgtEl>
                                          <p:spTgt spid="9">
                                            <p:graphicEl>
                                              <a:dgm id="{2A8EB1EC-E5C0-4B6A-8297-5A1BF6017845}"/>
                                            </p:graphicEl>
                                          </p:spTgt>
                                        </p:tgtEl>
                                        <p:attrNameLst>
                                          <p:attrName>style.visibility</p:attrName>
                                        </p:attrNameLst>
                                      </p:cBhvr>
                                      <p:to>
                                        <p:strVal val="visible"/>
                                      </p:to>
                                    </p:set>
                                    <p:anim calcmode="lin" valueType="num">
                                      <p:cBhvr>
                                        <p:cTn id="89" dur="500" fill="hold"/>
                                        <p:tgtEl>
                                          <p:spTgt spid="9">
                                            <p:graphicEl>
                                              <a:dgm id="{2A8EB1EC-E5C0-4B6A-8297-5A1BF6017845}"/>
                                            </p:graphicEl>
                                          </p:spTgt>
                                        </p:tgtEl>
                                        <p:attrNameLst>
                                          <p:attrName>ppt_w</p:attrName>
                                        </p:attrNameLst>
                                      </p:cBhvr>
                                      <p:tavLst>
                                        <p:tav tm="0">
                                          <p:val>
                                            <p:fltVal val="0"/>
                                          </p:val>
                                        </p:tav>
                                        <p:tav tm="100000">
                                          <p:val>
                                            <p:strVal val="#ppt_w"/>
                                          </p:val>
                                        </p:tav>
                                      </p:tavLst>
                                    </p:anim>
                                    <p:anim calcmode="lin" valueType="num">
                                      <p:cBhvr>
                                        <p:cTn id="90" dur="500" fill="hold"/>
                                        <p:tgtEl>
                                          <p:spTgt spid="9">
                                            <p:graphicEl>
                                              <a:dgm id="{2A8EB1EC-E5C0-4B6A-8297-5A1BF6017845}"/>
                                            </p:graphicEl>
                                          </p:spTgt>
                                        </p:tgtEl>
                                        <p:attrNameLst>
                                          <p:attrName>ppt_h</p:attrName>
                                        </p:attrNameLst>
                                      </p:cBhvr>
                                      <p:tavLst>
                                        <p:tav tm="0">
                                          <p:val>
                                            <p:fltVal val="0"/>
                                          </p:val>
                                        </p:tav>
                                        <p:tav tm="100000">
                                          <p:val>
                                            <p:strVal val="#ppt_h"/>
                                          </p:val>
                                        </p:tav>
                                      </p:tavLst>
                                    </p:anim>
                                    <p:animEffect transition="in" filter="fade">
                                      <p:cBhvr>
                                        <p:cTn id="91" dur="500"/>
                                        <p:tgtEl>
                                          <p:spTgt spid="9">
                                            <p:graphicEl>
                                              <a:dgm id="{2A8EB1EC-E5C0-4B6A-8297-5A1BF6017845}"/>
                                            </p:graphicEl>
                                          </p:spTgt>
                                        </p:tgtEl>
                                      </p:cBhvr>
                                    </p:animEffect>
                                  </p:childTnLst>
                                </p:cTn>
                              </p:par>
                            </p:childTnLst>
                          </p:cTn>
                        </p:par>
                        <p:par>
                          <p:cTn id="92" fill="hold">
                            <p:stCondLst>
                              <p:cond delay="7500"/>
                            </p:stCondLst>
                            <p:childTnLst>
                              <p:par>
                                <p:cTn id="93" presetID="53" presetClass="entr" presetSubtype="16" fill="hold" grpId="0" nodeType="afterEffect">
                                  <p:stCondLst>
                                    <p:cond delay="0"/>
                                  </p:stCondLst>
                                  <p:childTnLst>
                                    <p:set>
                                      <p:cBhvr>
                                        <p:cTn id="94" dur="1" fill="hold">
                                          <p:stCondLst>
                                            <p:cond delay="0"/>
                                          </p:stCondLst>
                                        </p:cTn>
                                        <p:tgtEl>
                                          <p:spTgt spid="15">
                                            <p:graphicEl>
                                              <a:dgm id="{CD00723A-12C0-4339-9733-CEFC86C26EBE}"/>
                                            </p:graphicEl>
                                          </p:spTgt>
                                        </p:tgtEl>
                                        <p:attrNameLst>
                                          <p:attrName>style.visibility</p:attrName>
                                        </p:attrNameLst>
                                      </p:cBhvr>
                                      <p:to>
                                        <p:strVal val="visible"/>
                                      </p:to>
                                    </p:set>
                                    <p:anim calcmode="lin" valueType="num">
                                      <p:cBhvr>
                                        <p:cTn id="95" dur="500" fill="hold"/>
                                        <p:tgtEl>
                                          <p:spTgt spid="15">
                                            <p:graphicEl>
                                              <a:dgm id="{CD00723A-12C0-4339-9733-CEFC86C26EBE}"/>
                                            </p:graphicEl>
                                          </p:spTgt>
                                        </p:tgtEl>
                                        <p:attrNameLst>
                                          <p:attrName>ppt_w</p:attrName>
                                        </p:attrNameLst>
                                      </p:cBhvr>
                                      <p:tavLst>
                                        <p:tav tm="0">
                                          <p:val>
                                            <p:fltVal val="0"/>
                                          </p:val>
                                        </p:tav>
                                        <p:tav tm="100000">
                                          <p:val>
                                            <p:strVal val="#ppt_w"/>
                                          </p:val>
                                        </p:tav>
                                      </p:tavLst>
                                    </p:anim>
                                    <p:anim calcmode="lin" valueType="num">
                                      <p:cBhvr>
                                        <p:cTn id="96" dur="500" fill="hold"/>
                                        <p:tgtEl>
                                          <p:spTgt spid="15">
                                            <p:graphicEl>
                                              <a:dgm id="{CD00723A-12C0-4339-9733-CEFC86C26EBE}"/>
                                            </p:graphicEl>
                                          </p:spTgt>
                                        </p:tgtEl>
                                        <p:attrNameLst>
                                          <p:attrName>ppt_h</p:attrName>
                                        </p:attrNameLst>
                                      </p:cBhvr>
                                      <p:tavLst>
                                        <p:tav tm="0">
                                          <p:val>
                                            <p:fltVal val="0"/>
                                          </p:val>
                                        </p:tav>
                                        <p:tav tm="100000">
                                          <p:val>
                                            <p:strVal val="#ppt_h"/>
                                          </p:val>
                                        </p:tav>
                                      </p:tavLst>
                                    </p:anim>
                                    <p:animEffect transition="in" filter="fade">
                                      <p:cBhvr>
                                        <p:cTn id="97" dur="500"/>
                                        <p:tgtEl>
                                          <p:spTgt spid="15">
                                            <p:graphicEl>
                                              <a:dgm id="{CD00723A-12C0-4339-9733-CEFC86C26EBE}"/>
                                            </p:graphicEl>
                                          </p:spTgt>
                                        </p:tgtEl>
                                      </p:cBhvr>
                                    </p:animEffect>
                                  </p:childTnLst>
                                </p:cTn>
                              </p:par>
                            </p:childTnLst>
                          </p:cTn>
                        </p:par>
                        <p:par>
                          <p:cTn id="98" fill="hold">
                            <p:stCondLst>
                              <p:cond delay="8000"/>
                            </p:stCondLst>
                            <p:childTnLst>
                              <p:par>
                                <p:cTn id="99" presetID="53" presetClass="entr" presetSubtype="16" fill="hold" grpId="0" nodeType="afterEffect">
                                  <p:stCondLst>
                                    <p:cond delay="0"/>
                                  </p:stCondLst>
                                  <p:childTnLst>
                                    <p:set>
                                      <p:cBhvr>
                                        <p:cTn id="100" dur="1" fill="hold">
                                          <p:stCondLst>
                                            <p:cond delay="0"/>
                                          </p:stCondLst>
                                        </p:cTn>
                                        <p:tgtEl>
                                          <p:spTgt spid="15">
                                            <p:graphicEl>
                                              <a:dgm id="{D0D52320-300D-4C58-9ADB-F39E79D03627}"/>
                                            </p:graphicEl>
                                          </p:spTgt>
                                        </p:tgtEl>
                                        <p:attrNameLst>
                                          <p:attrName>style.visibility</p:attrName>
                                        </p:attrNameLst>
                                      </p:cBhvr>
                                      <p:to>
                                        <p:strVal val="visible"/>
                                      </p:to>
                                    </p:set>
                                    <p:anim calcmode="lin" valueType="num">
                                      <p:cBhvr>
                                        <p:cTn id="101" dur="500" fill="hold"/>
                                        <p:tgtEl>
                                          <p:spTgt spid="15">
                                            <p:graphicEl>
                                              <a:dgm id="{D0D52320-300D-4C58-9ADB-F39E79D03627}"/>
                                            </p:graphicEl>
                                          </p:spTgt>
                                        </p:tgtEl>
                                        <p:attrNameLst>
                                          <p:attrName>ppt_w</p:attrName>
                                        </p:attrNameLst>
                                      </p:cBhvr>
                                      <p:tavLst>
                                        <p:tav tm="0">
                                          <p:val>
                                            <p:fltVal val="0"/>
                                          </p:val>
                                        </p:tav>
                                        <p:tav tm="100000">
                                          <p:val>
                                            <p:strVal val="#ppt_w"/>
                                          </p:val>
                                        </p:tav>
                                      </p:tavLst>
                                    </p:anim>
                                    <p:anim calcmode="lin" valueType="num">
                                      <p:cBhvr>
                                        <p:cTn id="102" dur="500" fill="hold"/>
                                        <p:tgtEl>
                                          <p:spTgt spid="15">
                                            <p:graphicEl>
                                              <a:dgm id="{D0D52320-300D-4C58-9ADB-F39E79D03627}"/>
                                            </p:graphicEl>
                                          </p:spTgt>
                                        </p:tgtEl>
                                        <p:attrNameLst>
                                          <p:attrName>ppt_h</p:attrName>
                                        </p:attrNameLst>
                                      </p:cBhvr>
                                      <p:tavLst>
                                        <p:tav tm="0">
                                          <p:val>
                                            <p:fltVal val="0"/>
                                          </p:val>
                                        </p:tav>
                                        <p:tav tm="100000">
                                          <p:val>
                                            <p:strVal val="#ppt_h"/>
                                          </p:val>
                                        </p:tav>
                                      </p:tavLst>
                                    </p:anim>
                                    <p:animEffect transition="in" filter="fade">
                                      <p:cBhvr>
                                        <p:cTn id="103" dur="500"/>
                                        <p:tgtEl>
                                          <p:spTgt spid="15">
                                            <p:graphicEl>
                                              <a:dgm id="{D0D52320-300D-4C58-9ADB-F39E79D03627}"/>
                                            </p:graphicEl>
                                          </p:spTgt>
                                        </p:tgtEl>
                                      </p:cBhvr>
                                    </p:animEffect>
                                  </p:childTnLst>
                                </p:cTn>
                              </p:par>
                            </p:childTnLst>
                          </p:cTn>
                        </p:par>
                        <p:par>
                          <p:cTn id="104" fill="hold">
                            <p:stCondLst>
                              <p:cond delay="8500"/>
                            </p:stCondLst>
                            <p:childTnLst>
                              <p:par>
                                <p:cTn id="105" presetID="53" presetClass="entr" presetSubtype="16" fill="hold" grpId="0" nodeType="afterEffect">
                                  <p:stCondLst>
                                    <p:cond delay="0"/>
                                  </p:stCondLst>
                                  <p:childTnLst>
                                    <p:set>
                                      <p:cBhvr>
                                        <p:cTn id="106" dur="1" fill="hold">
                                          <p:stCondLst>
                                            <p:cond delay="0"/>
                                          </p:stCondLst>
                                        </p:cTn>
                                        <p:tgtEl>
                                          <p:spTgt spid="15">
                                            <p:graphicEl>
                                              <a:dgm id="{09E884FA-2BBD-4926-B93B-86B00E07F8D7}"/>
                                            </p:graphicEl>
                                          </p:spTgt>
                                        </p:tgtEl>
                                        <p:attrNameLst>
                                          <p:attrName>style.visibility</p:attrName>
                                        </p:attrNameLst>
                                      </p:cBhvr>
                                      <p:to>
                                        <p:strVal val="visible"/>
                                      </p:to>
                                    </p:set>
                                    <p:anim calcmode="lin" valueType="num">
                                      <p:cBhvr>
                                        <p:cTn id="107" dur="500" fill="hold"/>
                                        <p:tgtEl>
                                          <p:spTgt spid="15">
                                            <p:graphicEl>
                                              <a:dgm id="{09E884FA-2BBD-4926-B93B-86B00E07F8D7}"/>
                                            </p:graphicEl>
                                          </p:spTgt>
                                        </p:tgtEl>
                                        <p:attrNameLst>
                                          <p:attrName>ppt_w</p:attrName>
                                        </p:attrNameLst>
                                      </p:cBhvr>
                                      <p:tavLst>
                                        <p:tav tm="0">
                                          <p:val>
                                            <p:fltVal val="0"/>
                                          </p:val>
                                        </p:tav>
                                        <p:tav tm="100000">
                                          <p:val>
                                            <p:strVal val="#ppt_w"/>
                                          </p:val>
                                        </p:tav>
                                      </p:tavLst>
                                    </p:anim>
                                    <p:anim calcmode="lin" valueType="num">
                                      <p:cBhvr>
                                        <p:cTn id="108" dur="500" fill="hold"/>
                                        <p:tgtEl>
                                          <p:spTgt spid="15">
                                            <p:graphicEl>
                                              <a:dgm id="{09E884FA-2BBD-4926-B93B-86B00E07F8D7}"/>
                                            </p:graphicEl>
                                          </p:spTgt>
                                        </p:tgtEl>
                                        <p:attrNameLst>
                                          <p:attrName>ppt_h</p:attrName>
                                        </p:attrNameLst>
                                      </p:cBhvr>
                                      <p:tavLst>
                                        <p:tav tm="0">
                                          <p:val>
                                            <p:fltVal val="0"/>
                                          </p:val>
                                        </p:tav>
                                        <p:tav tm="100000">
                                          <p:val>
                                            <p:strVal val="#ppt_h"/>
                                          </p:val>
                                        </p:tav>
                                      </p:tavLst>
                                    </p:anim>
                                    <p:animEffect transition="in" filter="fade">
                                      <p:cBhvr>
                                        <p:cTn id="109" dur="500"/>
                                        <p:tgtEl>
                                          <p:spTgt spid="15">
                                            <p:graphicEl>
                                              <a:dgm id="{09E884FA-2BBD-4926-B93B-86B00E07F8D7}"/>
                                            </p:graphicEl>
                                          </p:spTgt>
                                        </p:tgtEl>
                                      </p:cBhvr>
                                    </p:animEffect>
                                  </p:childTnLst>
                                </p:cTn>
                              </p:par>
                            </p:childTnLst>
                          </p:cTn>
                        </p:par>
                        <p:par>
                          <p:cTn id="110" fill="hold">
                            <p:stCondLst>
                              <p:cond delay="9000"/>
                            </p:stCondLst>
                            <p:childTnLst>
                              <p:par>
                                <p:cTn id="111" presetID="53" presetClass="entr" presetSubtype="16" fill="hold" grpId="0" nodeType="afterEffect">
                                  <p:stCondLst>
                                    <p:cond delay="0"/>
                                  </p:stCondLst>
                                  <p:childTnLst>
                                    <p:set>
                                      <p:cBhvr>
                                        <p:cTn id="112" dur="1" fill="hold">
                                          <p:stCondLst>
                                            <p:cond delay="0"/>
                                          </p:stCondLst>
                                        </p:cTn>
                                        <p:tgtEl>
                                          <p:spTgt spid="15">
                                            <p:graphicEl>
                                              <a:dgm id="{4FABAB71-ED79-42FC-A551-8BAF59A10A32}"/>
                                            </p:graphicEl>
                                          </p:spTgt>
                                        </p:tgtEl>
                                        <p:attrNameLst>
                                          <p:attrName>style.visibility</p:attrName>
                                        </p:attrNameLst>
                                      </p:cBhvr>
                                      <p:to>
                                        <p:strVal val="visible"/>
                                      </p:to>
                                    </p:set>
                                    <p:anim calcmode="lin" valueType="num">
                                      <p:cBhvr>
                                        <p:cTn id="113" dur="500" fill="hold"/>
                                        <p:tgtEl>
                                          <p:spTgt spid="15">
                                            <p:graphicEl>
                                              <a:dgm id="{4FABAB71-ED79-42FC-A551-8BAF59A10A32}"/>
                                            </p:graphicEl>
                                          </p:spTgt>
                                        </p:tgtEl>
                                        <p:attrNameLst>
                                          <p:attrName>ppt_w</p:attrName>
                                        </p:attrNameLst>
                                      </p:cBhvr>
                                      <p:tavLst>
                                        <p:tav tm="0">
                                          <p:val>
                                            <p:fltVal val="0"/>
                                          </p:val>
                                        </p:tav>
                                        <p:tav tm="100000">
                                          <p:val>
                                            <p:strVal val="#ppt_w"/>
                                          </p:val>
                                        </p:tav>
                                      </p:tavLst>
                                    </p:anim>
                                    <p:anim calcmode="lin" valueType="num">
                                      <p:cBhvr>
                                        <p:cTn id="114" dur="500" fill="hold"/>
                                        <p:tgtEl>
                                          <p:spTgt spid="15">
                                            <p:graphicEl>
                                              <a:dgm id="{4FABAB71-ED79-42FC-A551-8BAF59A10A32}"/>
                                            </p:graphicEl>
                                          </p:spTgt>
                                        </p:tgtEl>
                                        <p:attrNameLst>
                                          <p:attrName>ppt_h</p:attrName>
                                        </p:attrNameLst>
                                      </p:cBhvr>
                                      <p:tavLst>
                                        <p:tav tm="0">
                                          <p:val>
                                            <p:fltVal val="0"/>
                                          </p:val>
                                        </p:tav>
                                        <p:tav tm="100000">
                                          <p:val>
                                            <p:strVal val="#ppt_h"/>
                                          </p:val>
                                        </p:tav>
                                      </p:tavLst>
                                    </p:anim>
                                    <p:animEffect transition="in" filter="fade">
                                      <p:cBhvr>
                                        <p:cTn id="115" dur="500"/>
                                        <p:tgtEl>
                                          <p:spTgt spid="15">
                                            <p:graphicEl>
                                              <a:dgm id="{4FABAB71-ED79-42FC-A551-8BAF59A10A32}"/>
                                            </p:graphicEl>
                                          </p:spTgt>
                                        </p:tgtEl>
                                      </p:cBhvr>
                                    </p:animEffect>
                                  </p:childTnLst>
                                </p:cTn>
                              </p:par>
                            </p:childTnLst>
                          </p:cTn>
                        </p:par>
                        <p:par>
                          <p:cTn id="116" fill="hold">
                            <p:stCondLst>
                              <p:cond delay="9500"/>
                            </p:stCondLst>
                            <p:childTnLst>
                              <p:par>
                                <p:cTn id="117" presetID="53" presetClass="entr" presetSubtype="16" fill="hold" grpId="0" nodeType="afterEffect">
                                  <p:stCondLst>
                                    <p:cond delay="0"/>
                                  </p:stCondLst>
                                  <p:childTnLst>
                                    <p:set>
                                      <p:cBhvr>
                                        <p:cTn id="118" dur="1" fill="hold">
                                          <p:stCondLst>
                                            <p:cond delay="0"/>
                                          </p:stCondLst>
                                        </p:cTn>
                                        <p:tgtEl>
                                          <p:spTgt spid="15">
                                            <p:graphicEl>
                                              <a:dgm id="{89CAB80E-9D77-4761-97E8-A5AAA1881FCF}"/>
                                            </p:graphicEl>
                                          </p:spTgt>
                                        </p:tgtEl>
                                        <p:attrNameLst>
                                          <p:attrName>style.visibility</p:attrName>
                                        </p:attrNameLst>
                                      </p:cBhvr>
                                      <p:to>
                                        <p:strVal val="visible"/>
                                      </p:to>
                                    </p:set>
                                    <p:anim calcmode="lin" valueType="num">
                                      <p:cBhvr>
                                        <p:cTn id="119" dur="500" fill="hold"/>
                                        <p:tgtEl>
                                          <p:spTgt spid="15">
                                            <p:graphicEl>
                                              <a:dgm id="{89CAB80E-9D77-4761-97E8-A5AAA1881FCF}"/>
                                            </p:graphicEl>
                                          </p:spTgt>
                                        </p:tgtEl>
                                        <p:attrNameLst>
                                          <p:attrName>ppt_w</p:attrName>
                                        </p:attrNameLst>
                                      </p:cBhvr>
                                      <p:tavLst>
                                        <p:tav tm="0">
                                          <p:val>
                                            <p:fltVal val="0"/>
                                          </p:val>
                                        </p:tav>
                                        <p:tav tm="100000">
                                          <p:val>
                                            <p:strVal val="#ppt_w"/>
                                          </p:val>
                                        </p:tav>
                                      </p:tavLst>
                                    </p:anim>
                                    <p:anim calcmode="lin" valueType="num">
                                      <p:cBhvr>
                                        <p:cTn id="120" dur="500" fill="hold"/>
                                        <p:tgtEl>
                                          <p:spTgt spid="15">
                                            <p:graphicEl>
                                              <a:dgm id="{89CAB80E-9D77-4761-97E8-A5AAA1881FCF}"/>
                                            </p:graphicEl>
                                          </p:spTgt>
                                        </p:tgtEl>
                                        <p:attrNameLst>
                                          <p:attrName>ppt_h</p:attrName>
                                        </p:attrNameLst>
                                      </p:cBhvr>
                                      <p:tavLst>
                                        <p:tav tm="0">
                                          <p:val>
                                            <p:fltVal val="0"/>
                                          </p:val>
                                        </p:tav>
                                        <p:tav tm="100000">
                                          <p:val>
                                            <p:strVal val="#ppt_h"/>
                                          </p:val>
                                        </p:tav>
                                      </p:tavLst>
                                    </p:anim>
                                    <p:animEffect transition="in" filter="fade">
                                      <p:cBhvr>
                                        <p:cTn id="121" dur="500"/>
                                        <p:tgtEl>
                                          <p:spTgt spid="15">
                                            <p:graphicEl>
                                              <a:dgm id="{89CAB80E-9D77-4761-97E8-A5AAA1881FCF}"/>
                                            </p:graphicEl>
                                          </p:spTgt>
                                        </p:tgtEl>
                                      </p:cBhvr>
                                    </p:animEffect>
                                  </p:childTnLst>
                                </p:cTn>
                              </p:par>
                            </p:childTnLst>
                          </p:cTn>
                        </p:par>
                        <p:par>
                          <p:cTn id="122" fill="hold">
                            <p:stCondLst>
                              <p:cond delay="10000"/>
                            </p:stCondLst>
                            <p:childTnLst>
                              <p:par>
                                <p:cTn id="123" presetID="53" presetClass="entr" presetSubtype="16" fill="hold" grpId="0" nodeType="afterEffect">
                                  <p:stCondLst>
                                    <p:cond delay="0"/>
                                  </p:stCondLst>
                                  <p:childTnLst>
                                    <p:set>
                                      <p:cBhvr>
                                        <p:cTn id="124" dur="1" fill="hold">
                                          <p:stCondLst>
                                            <p:cond delay="0"/>
                                          </p:stCondLst>
                                        </p:cTn>
                                        <p:tgtEl>
                                          <p:spTgt spid="15">
                                            <p:graphicEl>
                                              <a:dgm id="{555F856A-6478-4D4B-913B-05B6FF370DF4}"/>
                                            </p:graphicEl>
                                          </p:spTgt>
                                        </p:tgtEl>
                                        <p:attrNameLst>
                                          <p:attrName>style.visibility</p:attrName>
                                        </p:attrNameLst>
                                      </p:cBhvr>
                                      <p:to>
                                        <p:strVal val="visible"/>
                                      </p:to>
                                    </p:set>
                                    <p:anim calcmode="lin" valueType="num">
                                      <p:cBhvr>
                                        <p:cTn id="125" dur="500" fill="hold"/>
                                        <p:tgtEl>
                                          <p:spTgt spid="15">
                                            <p:graphicEl>
                                              <a:dgm id="{555F856A-6478-4D4B-913B-05B6FF370DF4}"/>
                                            </p:graphicEl>
                                          </p:spTgt>
                                        </p:tgtEl>
                                        <p:attrNameLst>
                                          <p:attrName>ppt_w</p:attrName>
                                        </p:attrNameLst>
                                      </p:cBhvr>
                                      <p:tavLst>
                                        <p:tav tm="0">
                                          <p:val>
                                            <p:fltVal val="0"/>
                                          </p:val>
                                        </p:tav>
                                        <p:tav tm="100000">
                                          <p:val>
                                            <p:strVal val="#ppt_w"/>
                                          </p:val>
                                        </p:tav>
                                      </p:tavLst>
                                    </p:anim>
                                    <p:anim calcmode="lin" valueType="num">
                                      <p:cBhvr>
                                        <p:cTn id="126" dur="500" fill="hold"/>
                                        <p:tgtEl>
                                          <p:spTgt spid="15">
                                            <p:graphicEl>
                                              <a:dgm id="{555F856A-6478-4D4B-913B-05B6FF370DF4}"/>
                                            </p:graphicEl>
                                          </p:spTgt>
                                        </p:tgtEl>
                                        <p:attrNameLst>
                                          <p:attrName>ppt_h</p:attrName>
                                        </p:attrNameLst>
                                      </p:cBhvr>
                                      <p:tavLst>
                                        <p:tav tm="0">
                                          <p:val>
                                            <p:fltVal val="0"/>
                                          </p:val>
                                        </p:tav>
                                        <p:tav tm="100000">
                                          <p:val>
                                            <p:strVal val="#ppt_h"/>
                                          </p:val>
                                        </p:tav>
                                      </p:tavLst>
                                    </p:anim>
                                    <p:animEffect transition="in" filter="fade">
                                      <p:cBhvr>
                                        <p:cTn id="127" dur="500"/>
                                        <p:tgtEl>
                                          <p:spTgt spid="15">
                                            <p:graphicEl>
                                              <a:dgm id="{555F856A-6478-4D4B-913B-05B6FF370DF4}"/>
                                            </p:graphicEl>
                                          </p:spTgt>
                                        </p:tgtEl>
                                      </p:cBhvr>
                                    </p:animEffect>
                                  </p:childTnLst>
                                </p:cTn>
                              </p:par>
                            </p:childTnLst>
                          </p:cTn>
                        </p:par>
                        <p:par>
                          <p:cTn id="128" fill="hold">
                            <p:stCondLst>
                              <p:cond delay="10500"/>
                            </p:stCondLst>
                            <p:childTnLst>
                              <p:par>
                                <p:cTn id="129" presetID="53" presetClass="entr" presetSubtype="16" fill="hold" grpId="0" nodeType="afterEffect">
                                  <p:stCondLst>
                                    <p:cond delay="0"/>
                                  </p:stCondLst>
                                  <p:childTnLst>
                                    <p:set>
                                      <p:cBhvr>
                                        <p:cTn id="130" dur="1" fill="hold">
                                          <p:stCondLst>
                                            <p:cond delay="0"/>
                                          </p:stCondLst>
                                        </p:cTn>
                                        <p:tgtEl>
                                          <p:spTgt spid="15">
                                            <p:graphicEl>
                                              <a:dgm id="{8B4AA55A-959F-4E2F-839D-5B1518821311}"/>
                                            </p:graphicEl>
                                          </p:spTgt>
                                        </p:tgtEl>
                                        <p:attrNameLst>
                                          <p:attrName>style.visibility</p:attrName>
                                        </p:attrNameLst>
                                      </p:cBhvr>
                                      <p:to>
                                        <p:strVal val="visible"/>
                                      </p:to>
                                    </p:set>
                                    <p:anim calcmode="lin" valueType="num">
                                      <p:cBhvr>
                                        <p:cTn id="131" dur="500" fill="hold"/>
                                        <p:tgtEl>
                                          <p:spTgt spid="15">
                                            <p:graphicEl>
                                              <a:dgm id="{8B4AA55A-959F-4E2F-839D-5B1518821311}"/>
                                            </p:graphicEl>
                                          </p:spTgt>
                                        </p:tgtEl>
                                        <p:attrNameLst>
                                          <p:attrName>ppt_w</p:attrName>
                                        </p:attrNameLst>
                                      </p:cBhvr>
                                      <p:tavLst>
                                        <p:tav tm="0">
                                          <p:val>
                                            <p:fltVal val="0"/>
                                          </p:val>
                                        </p:tav>
                                        <p:tav tm="100000">
                                          <p:val>
                                            <p:strVal val="#ppt_w"/>
                                          </p:val>
                                        </p:tav>
                                      </p:tavLst>
                                    </p:anim>
                                    <p:anim calcmode="lin" valueType="num">
                                      <p:cBhvr>
                                        <p:cTn id="132" dur="500" fill="hold"/>
                                        <p:tgtEl>
                                          <p:spTgt spid="15">
                                            <p:graphicEl>
                                              <a:dgm id="{8B4AA55A-959F-4E2F-839D-5B1518821311}"/>
                                            </p:graphicEl>
                                          </p:spTgt>
                                        </p:tgtEl>
                                        <p:attrNameLst>
                                          <p:attrName>ppt_h</p:attrName>
                                        </p:attrNameLst>
                                      </p:cBhvr>
                                      <p:tavLst>
                                        <p:tav tm="0">
                                          <p:val>
                                            <p:fltVal val="0"/>
                                          </p:val>
                                        </p:tav>
                                        <p:tav tm="100000">
                                          <p:val>
                                            <p:strVal val="#ppt_h"/>
                                          </p:val>
                                        </p:tav>
                                      </p:tavLst>
                                    </p:anim>
                                    <p:animEffect transition="in" filter="fade">
                                      <p:cBhvr>
                                        <p:cTn id="133" dur="500"/>
                                        <p:tgtEl>
                                          <p:spTgt spid="15">
                                            <p:graphicEl>
                                              <a:dgm id="{8B4AA55A-959F-4E2F-839D-5B1518821311}"/>
                                            </p:graphicEl>
                                          </p:spTgt>
                                        </p:tgtEl>
                                      </p:cBhvr>
                                    </p:animEffect>
                                  </p:childTnLst>
                                </p:cTn>
                              </p:par>
                            </p:childTnLst>
                          </p:cTn>
                        </p:par>
                        <p:par>
                          <p:cTn id="134" fill="hold">
                            <p:stCondLst>
                              <p:cond delay="11000"/>
                            </p:stCondLst>
                            <p:childTnLst>
                              <p:par>
                                <p:cTn id="135" presetID="53" presetClass="entr" presetSubtype="16" fill="hold" grpId="0" nodeType="afterEffect">
                                  <p:stCondLst>
                                    <p:cond delay="0"/>
                                  </p:stCondLst>
                                  <p:childTnLst>
                                    <p:set>
                                      <p:cBhvr>
                                        <p:cTn id="136" dur="1" fill="hold">
                                          <p:stCondLst>
                                            <p:cond delay="0"/>
                                          </p:stCondLst>
                                        </p:cTn>
                                        <p:tgtEl>
                                          <p:spTgt spid="15">
                                            <p:graphicEl>
                                              <a:dgm id="{38CE29A7-EF23-48A2-AF57-5339E14AEA83}"/>
                                            </p:graphicEl>
                                          </p:spTgt>
                                        </p:tgtEl>
                                        <p:attrNameLst>
                                          <p:attrName>style.visibility</p:attrName>
                                        </p:attrNameLst>
                                      </p:cBhvr>
                                      <p:to>
                                        <p:strVal val="visible"/>
                                      </p:to>
                                    </p:set>
                                    <p:anim calcmode="lin" valueType="num">
                                      <p:cBhvr>
                                        <p:cTn id="137" dur="500" fill="hold"/>
                                        <p:tgtEl>
                                          <p:spTgt spid="15">
                                            <p:graphicEl>
                                              <a:dgm id="{38CE29A7-EF23-48A2-AF57-5339E14AEA83}"/>
                                            </p:graphicEl>
                                          </p:spTgt>
                                        </p:tgtEl>
                                        <p:attrNameLst>
                                          <p:attrName>ppt_w</p:attrName>
                                        </p:attrNameLst>
                                      </p:cBhvr>
                                      <p:tavLst>
                                        <p:tav tm="0">
                                          <p:val>
                                            <p:fltVal val="0"/>
                                          </p:val>
                                        </p:tav>
                                        <p:tav tm="100000">
                                          <p:val>
                                            <p:strVal val="#ppt_w"/>
                                          </p:val>
                                        </p:tav>
                                      </p:tavLst>
                                    </p:anim>
                                    <p:anim calcmode="lin" valueType="num">
                                      <p:cBhvr>
                                        <p:cTn id="138" dur="500" fill="hold"/>
                                        <p:tgtEl>
                                          <p:spTgt spid="15">
                                            <p:graphicEl>
                                              <a:dgm id="{38CE29A7-EF23-48A2-AF57-5339E14AEA83}"/>
                                            </p:graphicEl>
                                          </p:spTgt>
                                        </p:tgtEl>
                                        <p:attrNameLst>
                                          <p:attrName>ppt_h</p:attrName>
                                        </p:attrNameLst>
                                      </p:cBhvr>
                                      <p:tavLst>
                                        <p:tav tm="0">
                                          <p:val>
                                            <p:fltVal val="0"/>
                                          </p:val>
                                        </p:tav>
                                        <p:tav tm="100000">
                                          <p:val>
                                            <p:strVal val="#ppt_h"/>
                                          </p:val>
                                        </p:tav>
                                      </p:tavLst>
                                    </p:anim>
                                    <p:animEffect transition="in" filter="fade">
                                      <p:cBhvr>
                                        <p:cTn id="139" dur="500"/>
                                        <p:tgtEl>
                                          <p:spTgt spid="15">
                                            <p:graphicEl>
                                              <a:dgm id="{38CE29A7-EF23-48A2-AF57-5339E14AEA83}"/>
                                            </p:graphicEl>
                                          </p:spTgt>
                                        </p:tgtEl>
                                      </p:cBhvr>
                                    </p:animEffect>
                                  </p:childTnLst>
                                </p:cTn>
                              </p:par>
                            </p:childTnLst>
                          </p:cTn>
                        </p:par>
                        <p:par>
                          <p:cTn id="140" fill="hold">
                            <p:stCondLst>
                              <p:cond delay="11500"/>
                            </p:stCondLst>
                            <p:childTnLst>
                              <p:par>
                                <p:cTn id="141" presetID="53" presetClass="entr" presetSubtype="16" fill="hold" grpId="0" nodeType="afterEffect">
                                  <p:stCondLst>
                                    <p:cond delay="0"/>
                                  </p:stCondLst>
                                  <p:childTnLst>
                                    <p:set>
                                      <p:cBhvr>
                                        <p:cTn id="142" dur="1" fill="hold">
                                          <p:stCondLst>
                                            <p:cond delay="0"/>
                                          </p:stCondLst>
                                        </p:cTn>
                                        <p:tgtEl>
                                          <p:spTgt spid="15">
                                            <p:graphicEl>
                                              <a:dgm id="{ED44EA56-845D-44E6-B9FE-AA8F7A92219F}"/>
                                            </p:graphicEl>
                                          </p:spTgt>
                                        </p:tgtEl>
                                        <p:attrNameLst>
                                          <p:attrName>style.visibility</p:attrName>
                                        </p:attrNameLst>
                                      </p:cBhvr>
                                      <p:to>
                                        <p:strVal val="visible"/>
                                      </p:to>
                                    </p:set>
                                    <p:anim calcmode="lin" valueType="num">
                                      <p:cBhvr>
                                        <p:cTn id="143" dur="500" fill="hold"/>
                                        <p:tgtEl>
                                          <p:spTgt spid="15">
                                            <p:graphicEl>
                                              <a:dgm id="{ED44EA56-845D-44E6-B9FE-AA8F7A92219F}"/>
                                            </p:graphicEl>
                                          </p:spTgt>
                                        </p:tgtEl>
                                        <p:attrNameLst>
                                          <p:attrName>ppt_w</p:attrName>
                                        </p:attrNameLst>
                                      </p:cBhvr>
                                      <p:tavLst>
                                        <p:tav tm="0">
                                          <p:val>
                                            <p:fltVal val="0"/>
                                          </p:val>
                                        </p:tav>
                                        <p:tav tm="100000">
                                          <p:val>
                                            <p:strVal val="#ppt_w"/>
                                          </p:val>
                                        </p:tav>
                                      </p:tavLst>
                                    </p:anim>
                                    <p:anim calcmode="lin" valueType="num">
                                      <p:cBhvr>
                                        <p:cTn id="144" dur="500" fill="hold"/>
                                        <p:tgtEl>
                                          <p:spTgt spid="15">
                                            <p:graphicEl>
                                              <a:dgm id="{ED44EA56-845D-44E6-B9FE-AA8F7A92219F}"/>
                                            </p:graphicEl>
                                          </p:spTgt>
                                        </p:tgtEl>
                                        <p:attrNameLst>
                                          <p:attrName>ppt_h</p:attrName>
                                        </p:attrNameLst>
                                      </p:cBhvr>
                                      <p:tavLst>
                                        <p:tav tm="0">
                                          <p:val>
                                            <p:fltVal val="0"/>
                                          </p:val>
                                        </p:tav>
                                        <p:tav tm="100000">
                                          <p:val>
                                            <p:strVal val="#ppt_h"/>
                                          </p:val>
                                        </p:tav>
                                      </p:tavLst>
                                    </p:anim>
                                    <p:animEffect transition="in" filter="fade">
                                      <p:cBhvr>
                                        <p:cTn id="145" dur="500"/>
                                        <p:tgtEl>
                                          <p:spTgt spid="15">
                                            <p:graphicEl>
                                              <a:dgm id="{ED44EA56-845D-44E6-B9FE-AA8F7A92219F}"/>
                                            </p:graphicEl>
                                          </p:spTgt>
                                        </p:tgtEl>
                                      </p:cBhvr>
                                    </p:animEffect>
                                  </p:childTnLst>
                                </p:cTn>
                              </p:par>
                            </p:childTnLst>
                          </p:cTn>
                        </p:par>
                        <p:par>
                          <p:cTn id="146" fill="hold">
                            <p:stCondLst>
                              <p:cond delay="12000"/>
                            </p:stCondLst>
                            <p:childTnLst>
                              <p:par>
                                <p:cTn id="147" presetID="53" presetClass="entr" presetSubtype="16" fill="hold" grpId="0" nodeType="afterEffect">
                                  <p:stCondLst>
                                    <p:cond delay="0"/>
                                  </p:stCondLst>
                                  <p:childTnLst>
                                    <p:set>
                                      <p:cBhvr>
                                        <p:cTn id="148" dur="1" fill="hold">
                                          <p:stCondLst>
                                            <p:cond delay="0"/>
                                          </p:stCondLst>
                                        </p:cTn>
                                        <p:tgtEl>
                                          <p:spTgt spid="15">
                                            <p:graphicEl>
                                              <a:dgm id="{AC0F74E5-CB2F-4363-8246-C88518EA09AE}"/>
                                            </p:graphicEl>
                                          </p:spTgt>
                                        </p:tgtEl>
                                        <p:attrNameLst>
                                          <p:attrName>style.visibility</p:attrName>
                                        </p:attrNameLst>
                                      </p:cBhvr>
                                      <p:to>
                                        <p:strVal val="visible"/>
                                      </p:to>
                                    </p:set>
                                    <p:anim calcmode="lin" valueType="num">
                                      <p:cBhvr>
                                        <p:cTn id="149" dur="500" fill="hold"/>
                                        <p:tgtEl>
                                          <p:spTgt spid="15">
                                            <p:graphicEl>
                                              <a:dgm id="{AC0F74E5-CB2F-4363-8246-C88518EA09AE}"/>
                                            </p:graphicEl>
                                          </p:spTgt>
                                        </p:tgtEl>
                                        <p:attrNameLst>
                                          <p:attrName>ppt_w</p:attrName>
                                        </p:attrNameLst>
                                      </p:cBhvr>
                                      <p:tavLst>
                                        <p:tav tm="0">
                                          <p:val>
                                            <p:fltVal val="0"/>
                                          </p:val>
                                        </p:tav>
                                        <p:tav tm="100000">
                                          <p:val>
                                            <p:strVal val="#ppt_w"/>
                                          </p:val>
                                        </p:tav>
                                      </p:tavLst>
                                    </p:anim>
                                    <p:anim calcmode="lin" valueType="num">
                                      <p:cBhvr>
                                        <p:cTn id="150" dur="500" fill="hold"/>
                                        <p:tgtEl>
                                          <p:spTgt spid="15">
                                            <p:graphicEl>
                                              <a:dgm id="{AC0F74E5-CB2F-4363-8246-C88518EA09AE}"/>
                                            </p:graphicEl>
                                          </p:spTgt>
                                        </p:tgtEl>
                                        <p:attrNameLst>
                                          <p:attrName>ppt_h</p:attrName>
                                        </p:attrNameLst>
                                      </p:cBhvr>
                                      <p:tavLst>
                                        <p:tav tm="0">
                                          <p:val>
                                            <p:fltVal val="0"/>
                                          </p:val>
                                        </p:tav>
                                        <p:tav tm="100000">
                                          <p:val>
                                            <p:strVal val="#ppt_h"/>
                                          </p:val>
                                        </p:tav>
                                      </p:tavLst>
                                    </p:anim>
                                    <p:animEffect transition="in" filter="fade">
                                      <p:cBhvr>
                                        <p:cTn id="151" dur="500"/>
                                        <p:tgtEl>
                                          <p:spTgt spid="15">
                                            <p:graphicEl>
                                              <a:dgm id="{AC0F74E5-CB2F-4363-8246-C88518EA09AE}"/>
                                            </p:graphicEl>
                                          </p:spTgt>
                                        </p:tgtEl>
                                      </p:cBhvr>
                                    </p:animEffect>
                                  </p:childTnLst>
                                </p:cTn>
                              </p:par>
                            </p:childTnLst>
                          </p:cTn>
                        </p:par>
                        <p:par>
                          <p:cTn id="152" fill="hold">
                            <p:stCondLst>
                              <p:cond delay="12500"/>
                            </p:stCondLst>
                            <p:childTnLst>
                              <p:par>
                                <p:cTn id="153" presetID="53" presetClass="entr" presetSubtype="16" fill="hold" grpId="0" nodeType="afterEffect">
                                  <p:stCondLst>
                                    <p:cond delay="0"/>
                                  </p:stCondLst>
                                  <p:childTnLst>
                                    <p:set>
                                      <p:cBhvr>
                                        <p:cTn id="154" dur="1" fill="hold">
                                          <p:stCondLst>
                                            <p:cond delay="0"/>
                                          </p:stCondLst>
                                        </p:cTn>
                                        <p:tgtEl>
                                          <p:spTgt spid="15">
                                            <p:graphicEl>
                                              <a:dgm id="{16F71373-7521-4ACD-BB6B-2FAC242049CB}"/>
                                            </p:graphicEl>
                                          </p:spTgt>
                                        </p:tgtEl>
                                        <p:attrNameLst>
                                          <p:attrName>style.visibility</p:attrName>
                                        </p:attrNameLst>
                                      </p:cBhvr>
                                      <p:to>
                                        <p:strVal val="visible"/>
                                      </p:to>
                                    </p:set>
                                    <p:anim calcmode="lin" valueType="num">
                                      <p:cBhvr>
                                        <p:cTn id="155" dur="500" fill="hold"/>
                                        <p:tgtEl>
                                          <p:spTgt spid="15">
                                            <p:graphicEl>
                                              <a:dgm id="{16F71373-7521-4ACD-BB6B-2FAC242049CB}"/>
                                            </p:graphicEl>
                                          </p:spTgt>
                                        </p:tgtEl>
                                        <p:attrNameLst>
                                          <p:attrName>ppt_w</p:attrName>
                                        </p:attrNameLst>
                                      </p:cBhvr>
                                      <p:tavLst>
                                        <p:tav tm="0">
                                          <p:val>
                                            <p:fltVal val="0"/>
                                          </p:val>
                                        </p:tav>
                                        <p:tav tm="100000">
                                          <p:val>
                                            <p:strVal val="#ppt_w"/>
                                          </p:val>
                                        </p:tav>
                                      </p:tavLst>
                                    </p:anim>
                                    <p:anim calcmode="lin" valueType="num">
                                      <p:cBhvr>
                                        <p:cTn id="156" dur="500" fill="hold"/>
                                        <p:tgtEl>
                                          <p:spTgt spid="15">
                                            <p:graphicEl>
                                              <a:dgm id="{16F71373-7521-4ACD-BB6B-2FAC242049CB}"/>
                                            </p:graphicEl>
                                          </p:spTgt>
                                        </p:tgtEl>
                                        <p:attrNameLst>
                                          <p:attrName>ppt_h</p:attrName>
                                        </p:attrNameLst>
                                      </p:cBhvr>
                                      <p:tavLst>
                                        <p:tav tm="0">
                                          <p:val>
                                            <p:fltVal val="0"/>
                                          </p:val>
                                        </p:tav>
                                        <p:tav tm="100000">
                                          <p:val>
                                            <p:strVal val="#ppt_h"/>
                                          </p:val>
                                        </p:tav>
                                      </p:tavLst>
                                    </p:anim>
                                    <p:animEffect transition="in" filter="fade">
                                      <p:cBhvr>
                                        <p:cTn id="157" dur="500"/>
                                        <p:tgtEl>
                                          <p:spTgt spid="15">
                                            <p:graphicEl>
                                              <a:dgm id="{16F71373-7521-4ACD-BB6B-2FAC242049CB}"/>
                                            </p:graphicEl>
                                          </p:spTgt>
                                        </p:tgtEl>
                                      </p:cBhvr>
                                    </p:animEffect>
                                  </p:childTnLst>
                                </p:cTn>
                              </p:par>
                            </p:childTnLst>
                          </p:cTn>
                        </p:par>
                        <p:par>
                          <p:cTn id="158" fill="hold">
                            <p:stCondLst>
                              <p:cond delay="13000"/>
                            </p:stCondLst>
                            <p:childTnLst>
                              <p:par>
                                <p:cTn id="159" presetID="53" presetClass="entr" presetSubtype="16" fill="hold" grpId="0" nodeType="afterEffect">
                                  <p:stCondLst>
                                    <p:cond delay="0"/>
                                  </p:stCondLst>
                                  <p:childTnLst>
                                    <p:set>
                                      <p:cBhvr>
                                        <p:cTn id="160" dur="1" fill="hold">
                                          <p:stCondLst>
                                            <p:cond delay="0"/>
                                          </p:stCondLst>
                                        </p:cTn>
                                        <p:tgtEl>
                                          <p:spTgt spid="15">
                                            <p:graphicEl>
                                              <a:dgm id="{C3384A03-84ED-4E75-B691-60DC26BA164F}"/>
                                            </p:graphicEl>
                                          </p:spTgt>
                                        </p:tgtEl>
                                        <p:attrNameLst>
                                          <p:attrName>style.visibility</p:attrName>
                                        </p:attrNameLst>
                                      </p:cBhvr>
                                      <p:to>
                                        <p:strVal val="visible"/>
                                      </p:to>
                                    </p:set>
                                    <p:anim calcmode="lin" valueType="num">
                                      <p:cBhvr>
                                        <p:cTn id="161" dur="500" fill="hold"/>
                                        <p:tgtEl>
                                          <p:spTgt spid="15">
                                            <p:graphicEl>
                                              <a:dgm id="{C3384A03-84ED-4E75-B691-60DC26BA164F}"/>
                                            </p:graphicEl>
                                          </p:spTgt>
                                        </p:tgtEl>
                                        <p:attrNameLst>
                                          <p:attrName>ppt_w</p:attrName>
                                        </p:attrNameLst>
                                      </p:cBhvr>
                                      <p:tavLst>
                                        <p:tav tm="0">
                                          <p:val>
                                            <p:fltVal val="0"/>
                                          </p:val>
                                        </p:tav>
                                        <p:tav tm="100000">
                                          <p:val>
                                            <p:strVal val="#ppt_w"/>
                                          </p:val>
                                        </p:tav>
                                      </p:tavLst>
                                    </p:anim>
                                    <p:anim calcmode="lin" valueType="num">
                                      <p:cBhvr>
                                        <p:cTn id="162" dur="500" fill="hold"/>
                                        <p:tgtEl>
                                          <p:spTgt spid="15">
                                            <p:graphicEl>
                                              <a:dgm id="{C3384A03-84ED-4E75-B691-60DC26BA164F}"/>
                                            </p:graphicEl>
                                          </p:spTgt>
                                        </p:tgtEl>
                                        <p:attrNameLst>
                                          <p:attrName>ppt_h</p:attrName>
                                        </p:attrNameLst>
                                      </p:cBhvr>
                                      <p:tavLst>
                                        <p:tav tm="0">
                                          <p:val>
                                            <p:fltVal val="0"/>
                                          </p:val>
                                        </p:tav>
                                        <p:tav tm="100000">
                                          <p:val>
                                            <p:strVal val="#ppt_h"/>
                                          </p:val>
                                        </p:tav>
                                      </p:tavLst>
                                    </p:anim>
                                    <p:animEffect transition="in" filter="fade">
                                      <p:cBhvr>
                                        <p:cTn id="163" dur="500"/>
                                        <p:tgtEl>
                                          <p:spTgt spid="15">
                                            <p:graphicEl>
                                              <a:dgm id="{C3384A03-84ED-4E75-B691-60DC26BA164F}"/>
                                            </p:graphicEl>
                                          </p:spTgt>
                                        </p:tgtEl>
                                      </p:cBhvr>
                                    </p:animEffect>
                                  </p:childTnLst>
                                </p:cTn>
                              </p:par>
                            </p:childTnLst>
                          </p:cTn>
                        </p:par>
                        <p:par>
                          <p:cTn id="164" fill="hold">
                            <p:stCondLst>
                              <p:cond delay="13500"/>
                            </p:stCondLst>
                            <p:childTnLst>
                              <p:par>
                                <p:cTn id="165" presetID="53" presetClass="entr" presetSubtype="16" fill="hold" grpId="0" nodeType="afterEffect">
                                  <p:stCondLst>
                                    <p:cond delay="0"/>
                                  </p:stCondLst>
                                  <p:childTnLst>
                                    <p:set>
                                      <p:cBhvr>
                                        <p:cTn id="166" dur="1" fill="hold">
                                          <p:stCondLst>
                                            <p:cond delay="0"/>
                                          </p:stCondLst>
                                        </p:cTn>
                                        <p:tgtEl>
                                          <p:spTgt spid="15">
                                            <p:graphicEl>
                                              <a:dgm id="{F5C81FD2-6AB9-4844-8F68-FBA6598D3C42}"/>
                                            </p:graphicEl>
                                          </p:spTgt>
                                        </p:tgtEl>
                                        <p:attrNameLst>
                                          <p:attrName>style.visibility</p:attrName>
                                        </p:attrNameLst>
                                      </p:cBhvr>
                                      <p:to>
                                        <p:strVal val="visible"/>
                                      </p:to>
                                    </p:set>
                                    <p:anim calcmode="lin" valueType="num">
                                      <p:cBhvr>
                                        <p:cTn id="167" dur="500" fill="hold"/>
                                        <p:tgtEl>
                                          <p:spTgt spid="15">
                                            <p:graphicEl>
                                              <a:dgm id="{F5C81FD2-6AB9-4844-8F68-FBA6598D3C42}"/>
                                            </p:graphicEl>
                                          </p:spTgt>
                                        </p:tgtEl>
                                        <p:attrNameLst>
                                          <p:attrName>ppt_w</p:attrName>
                                        </p:attrNameLst>
                                      </p:cBhvr>
                                      <p:tavLst>
                                        <p:tav tm="0">
                                          <p:val>
                                            <p:fltVal val="0"/>
                                          </p:val>
                                        </p:tav>
                                        <p:tav tm="100000">
                                          <p:val>
                                            <p:strVal val="#ppt_w"/>
                                          </p:val>
                                        </p:tav>
                                      </p:tavLst>
                                    </p:anim>
                                    <p:anim calcmode="lin" valueType="num">
                                      <p:cBhvr>
                                        <p:cTn id="168" dur="500" fill="hold"/>
                                        <p:tgtEl>
                                          <p:spTgt spid="15">
                                            <p:graphicEl>
                                              <a:dgm id="{F5C81FD2-6AB9-4844-8F68-FBA6598D3C42}"/>
                                            </p:graphicEl>
                                          </p:spTgt>
                                        </p:tgtEl>
                                        <p:attrNameLst>
                                          <p:attrName>ppt_h</p:attrName>
                                        </p:attrNameLst>
                                      </p:cBhvr>
                                      <p:tavLst>
                                        <p:tav tm="0">
                                          <p:val>
                                            <p:fltVal val="0"/>
                                          </p:val>
                                        </p:tav>
                                        <p:tav tm="100000">
                                          <p:val>
                                            <p:strVal val="#ppt_h"/>
                                          </p:val>
                                        </p:tav>
                                      </p:tavLst>
                                    </p:anim>
                                    <p:animEffect transition="in" filter="fade">
                                      <p:cBhvr>
                                        <p:cTn id="169" dur="500"/>
                                        <p:tgtEl>
                                          <p:spTgt spid="15">
                                            <p:graphicEl>
                                              <a:dgm id="{F5C81FD2-6AB9-4844-8F68-FBA6598D3C42}"/>
                                            </p:graphicEl>
                                          </p:spTgt>
                                        </p:tgtEl>
                                      </p:cBhvr>
                                    </p:animEffect>
                                  </p:childTnLst>
                                </p:cTn>
                              </p:par>
                            </p:childTnLst>
                          </p:cTn>
                        </p:par>
                        <p:par>
                          <p:cTn id="170" fill="hold">
                            <p:stCondLst>
                              <p:cond delay="14000"/>
                            </p:stCondLst>
                            <p:childTnLst>
                              <p:par>
                                <p:cTn id="171" presetID="53" presetClass="entr" presetSubtype="16" fill="hold" grpId="0" nodeType="afterEffect">
                                  <p:stCondLst>
                                    <p:cond delay="0"/>
                                  </p:stCondLst>
                                  <p:childTnLst>
                                    <p:set>
                                      <p:cBhvr>
                                        <p:cTn id="172" dur="1" fill="hold">
                                          <p:stCondLst>
                                            <p:cond delay="0"/>
                                          </p:stCondLst>
                                        </p:cTn>
                                        <p:tgtEl>
                                          <p:spTgt spid="15">
                                            <p:graphicEl>
                                              <a:dgm id="{C6530390-D08F-41A3-9DF9-206A5A8CF3C4}"/>
                                            </p:graphicEl>
                                          </p:spTgt>
                                        </p:tgtEl>
                                        <p:attrNameLst>
                                          <p:attrName>style.visibility</p:attrName>
                                        </p:attrNameLst>
                                      </p:cBhvr>
                                      <p:to>
                                        <p:strVal val="visible"/>
                                      </p:to>
                                    </p:set>
                                    <p:anim calcmode="lin" valueType="num">
                                      <p:cBhvr>
                                        <p:cTn id="173" dur="500" fill="hold"/>
                                        <p:tgtEl>
                                          <p:spTgt spid="15">
                                            <p:graphicEl>
                                              <a:dgm id="{C6530390-D08F-41A3-9DF9-206A5A8CF3C4}"/>
                                            </p:graphicEl>
                                          </p:spTgt>
                                        </p:tgtEl>
                                        <p:attrNameLst>
                                          <p:attrName>ppt_w</p:attrName>
                                        </p:attrNameLst>
                                      </p:cBhvr>
                                      <p:tavLst>
                                        <p:tav tm="0">
                                          <p:val>
                                            <p:fltVal val="0"/>
                                          </p:val>
                                        </p:tav>
                                        <p:tav tm="100000">
                                          <p:val>
                                            <p:strVal val="#ppt_w"/>
                                          </p:val>
                                        </p:tav>
                                      </p:tavLst>
                                    </p:anim>
                                    <p:anim calcmode="lin" valueType="num">
                                      <p:cBhvr>
                                        <p:cTn id="174" dur="500" fill="hold"/>
                                        <p:tgtEl>
                                          <p:spTgt spid="15">
                                            <p:graphicEl>
                                              <a:dgm id="{C6530390-D08F-41A3-9DF9-206A5A8CF3C4}"/>
                                            </p:graphicEl>
                                          </p:spTgt>
                                        </p:tgtEl>
                                        <p:attrNameLst>
                                          <p:attrName>ppt_h</p:attrName>
                                        </p:attrNameLst>
                                      </p:cBhvr>
                                      <p:tavLst>
                                        <p:tav tm="0">
                                          <p:val>
                                            <p:fltVal val="0"/>
                                          </p:val>
                                        </p:tav>
                                        <p:tav tm="100000">
                                          <p:val>
                                            <p:strVal val="#ppt_h"/>
                                          </p:val>
                                        </p:tav>
                                      </p:tavLst>
                                    </p:anim>
                                    <p:animEffect transition="in" filter="fade">
                                      <p:cBhvr>
                                        <p:cTn id="175" dur="500"/>
                                        <p:tgtEl>
                                          <p:spTgt spid="15">
                                            <p:graphicEl>
                                              <a:dgm id="{C6530390-D08F-41A3-9DF9-206A5A8CF3C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9" grpId="0">
        <p:bldSub>
          <a:bldDgm bld="one"/>
        </p:bldSub>
      </p:bldGraphic>
      <p:bldGraphic spid="15"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true"/>
          </p:cNvSpPr>
          <p:nvPr>
            <p:ph type="title"/>
          </p:nvPr>
        </p:nvSpPr>
        <p:spPr>
          <a:xfrm>
            <a:off x="1522413" y="533400"/>
            <a:ext cx="9144001" cy="609600"/>
          </a:xfrm>
        </p:spPr>
        <p:txBody>
          <a:bodyPr/>
          <a:lstStyle/>
          <a:p>
            <a:pPr algn="ctr"/>
            <a:r>
              <a:rPr lang="en-US" dirty="0"/>
              <a:t>Off Page SEO</a:t>
            </a:r>
            <a:endParaRPr lang="en-US" dirty="0"/>
          </a:p>
        </p:txBody>
      </p:sp>
      <p:graphicFrame>
        <p:nvGraphicFramePr>
          <p:cNvPr id="7" name="Diagram 6"/>
          <p:cNvGraphicFramePr/>
          <p:nvPr/>
        </p:nvGraphicFramePr>
        <p:xfrm>
          <a:off x="2065384" y="1295401"/>
          <a:ext cx="8362856" cy="514702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spd="slow" advClick="false" advTm="1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graphicEl>
                                              <a:dgm id="{ACAA2667-CB96-405B-B083-9D2B219CFAB4}"/>
                                            </p:graphicEl>
                                          </p:spTgt>
                                        </p:tgtEl>
                                        <p:attrNameLst>
                                          <p:attrName>style.visibility</p:attrName>
                                        </p:attrNameLst>
                                      </p:cBhvr>
                                      <p:to>
                                        <p:strVal val="visible"/>
                                      </p:to>
                                    </p:set>
                                    <p:anim calcmode="lin" valueType="num">
                                      <p:cBhvr>
                                        <p:cTn id="11" dur="500" fill="hold"/>
                                        <p:tgtEl>
                                          <p:spTgt spid="7">
                                            <p:graphicEl>
                                              <a:dgm id="{ACAA2667-CB96-405B-B083-9D2B219CFAB4}"/>
                                            </p:graphicEl>
                                          </p:spTgt>
                                        </p:tgtEl>
                                        <p:attrNameLst>
                                          <p:attrName>ppt_w</p:attrName>
                                        </p:attrNameLst>
                                      </p:cBhvr>
                                      <p:tavLst>
                                        <p:tav tm="0">
                                          <p:val>
                                            <p:fltVal val="0"/>
                                          </p:val>
                                        </p:tav>
                                        <p:tav tm="100000">
                                          <p:val>
                                            <p:strVal val="#ppt_w"/>
                                          </p:val>
                                        </p:tav>
                                      </p:tavLst>
                                    </p:anim>
                                    <p:anim calcmode="lin" valueType="num">
                                      <p:cBhvr>
                                        <p:cTn id="12" dur="500" fill="hold"/>
                                        <p:tgtEl>
                                          <p:spTgt spid="7">
                                            <p:graphicEl>
                                              <a:dgm id="{ACAA2667-CB96-405B-B083-9D2B219CFAB4}"/>
                                            </p:graphicEl>
                                          </p:spTgt>
                                        </p:tgtEl>
                                        <p:attrNameLst>
                                          <p:attrName>ppt_h</p:attrName>
                                        </p:attrNameLst>
                                      </p:cBhvr>
                                      <p:tavLst>
                                        <p:tav tm="0">
                                          <p:val>
                                            <p:fltVal val="0"/>
                                          </p:val>
                                        </p:tav>
                                        <p:tav tm="100000">
                                          <p:val>
                                            <p:strVal val="#ppt_h"/>
                                          </p:val>
                                        </p:tav>
                                      </p:tavLst>
                                    </p:anim>
                                    <p:animEffect transition="in" filter="fade">
                                      <p:cBhvr>
                                        <p:cTn id="13" dur="500"/>
                                        <p:tgtEl>
                                          <p:spTgt spid="7">
                                            <p:graphicEl>
                                              <a:dgm id="{ACAA2667-CB96-405B-B083-9D2B219CFAB4}"/>
                                            </p:graphicEl>
                                          </p:spTgt>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
                                            <p:graphicEl>
                                              <a:dgm id="{9EEE4EFF-E028-46C1-BE65-EEEA19E076B1}"/>
                                            </p:graphicEl>
                                          </p:spTgt>
                                        </p:tgtEl>
                                        <p:attrNameLst>
                                          <p:attrName>style.visibility</p:attrName>
                                        </p:attrNameLst>
                                      </p:cBhvr>
                                      <p:to>
                                        <p:strVal val="visible"/>
                                      </p:to>
                                    </p:set>
                                    <p:anim calcmode="lin" valueType="num">
                                      <p:cBhvr>
                                        <p:cTn id="17" dur="500" fill="hold"/>
                                        <p:tgtEl>
                                          <p:spTgt spid="7">
                                            <p:graphicEl>
                                              <a:dgm id="{9EEE4EFF-E028-46C1-BE65-EEEA19E076B1}"/>
                                            </p:graphicEl>
                                          </p:spTgt>
                                        </p:tgtEl>
                                        <p:attrNameLst>
                                          <p:attrName>ppt_w</p:attrName>
                                        </p:attrNameLst>
                                      </p:cBhvr>
                                      <p:tavLst>
                                        <p:tav tm="0">
                                          <p:val>
                                            <p:fltVal val="0"/>
                                          </p:val>
                                        </p:tav>
                                        <p:tav tm="100000">
                                          <p:val>
                                            <p:strVal val="#ppt_w"/>
                                          </p:val>
                                        </p:tav>
                                      </p:tavLst>
                                    </p:anim>
                                    <p:anim calcmode="lin" valueType="num">
                                      <p:cBhvr>
                                        <p:cTn id="18" dur="500" fill="hold"/>
                                        <p:tgtEl>
                                          <p:spTgt spid="7">
                                            <p:graphicEl>
                                              <a:dgm id="{9EEE4EFF-E028-46C1-BE65-EEEA19E076B1}"/>
                                            </p:graphicEl>
                                          </p:spTgt>
                                        </p:tgtEl>
                                        <p:attrNameLst>
                                          <p:attrName>ppt_h</p:attrName>
                                        </p:attrNameLst>
                                      </p:cBhvr>
                                      <p:tavLst>
                                        <p:tav tm="0">
                                          <p:val>
                                            <p:fltVal val="0"/>
                                          </p:val>
                                        </p:tav>
                                        <p:tav tm="100000">
                                          <p:val>
                                            <p:strVal val="#ppt_h"/>
                                          </p:val>
                                        </p:tav>
                                      </p:tavLst>
                                    </p:anim>
                                    <p:animEffect transition="in" filter="fade">
                                      <p:cBhvr>
                                        <p:cTn id="19" dur="500"/>
                                        <p:tgtEl>
                                          <p:spTgt spid="7">
                                            <p:graphicEl>
                                              <a:dgm id="{9EEE4EFF-E028-46C1-BE65-EEEA19E076B1}"/>
                                            </p:graphicEl>
                                          </p:spTgt>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7">
                                            <p:graphicEl>
                                              <a:dgm id="{F7DCA7C2-050B-411D-950C-8CE7E7E53615}"/>
                                            </p:graphicEl>
                                          </p:spTgt>
                                        </p:tgtEl>
                                        <p:attrNameLst>
                                          <p:attrName>style.visibility</p:attrName>
                                        </p:attrNameLst>
                                      </p:cBhvr>
                                      <p:to>
                                        <p:strVal val="visible"/>
                                      </p:to>
                                    </p:set>
                                    <p:anim calcmode="lin" valueType="num">
                                      <p:cBhvr>
                                        <p:cTn id="23" dur="500" fill="hold"/>
                                        <p:tgtEl>
                                          <p:spTgt spid="7">
                                            <p:graphicEl>
                                              <a:dgm id="{F7DCA7C2-050B-411D-950C-8CE7E7E53615}"/>
                                            </p:graphicEl>
                                          </p:spTgt>
                                        </p:tgtEl>
                                        <p:attrNameLst>
                                          <p:attrName>ppt_w</p:attrName>
                                        </p:attrNameLst>
                                      </p:cBhvr>
                                      <p:tavLst>
                                        <p:tav tm="0">
                                          <p:val>
                                            <p:fltVal val="0"/>
                                          </p:val>
                                        </p:tav>
                                        <p:tav tm="100000">
                                          <p:val>
                                            <p:strVal val="#ppt_w"/>
                                          </p:val>
                                        </p:tav>
                                      </p:tavLst>
                                    </p:anim>
                                    <p:anim calcmode="lin" valueType="num">
                                      <p:cBhvr>
                                        <p:cTn id="24" dur="500" fill="hold"/>
                                        <p:tgtEl>
                                          <p:spTgt spid="7">
                                            <p:graphicEl>
                                              <a:dgm id="{F7DCA7C2-050B-411D-950C-8CE7E7E53615}"/>
                                            </p:graphicEl>
                                          </p:spTgt>
                                        </p:tgtEl>
                                        <p:attrNameLst>
                                          <p:attrName>ppt_h</p:attrName>
                                        </p:attrNameLst>
                                      </p:cBhvr>
                                      <p:tavLst>
                                        <p:tav tm="0">
                                          <p:val>
                                            <p:fltVal val="0"/>
                                          </p:val>
                                        </p:tav>
                                        <p:tav tm="100000">
                                          <p:val>
                                            <p:strVal val="#ppt_h"/>
                                          </p:val>
                                        </p:tav>
                                      </p:tavLst>
                                    </p:anim>
                                    <p:animEffect transition="in" filter="fade">
                                      <p:cBhvr>
                                        <p:cTn id="25" dur="500"/>
                                        <p:tgtEl>
                                          <p:spTgt spid="7">
                                            <p:graphicEl>
                                              <a:dgm id="{F7DCA7C2-050B-411D-950C-8CE7E7E53615}"/>
                                            </p:graphicEl>
                                          </p:spTgt>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7">
                                            <p:graphicEl>
                                              <a:dgm id="{56EAF40B-8F77-4B51-A486-4536FD0878F2}"/>
                                            </p:graphicEl>
                                          </p:spTgt>
                                        </p:tgtEl>
                                        <p:attrNameLst>
                                          <p:attrName>style.visibility</p:attrName>
                                        </p:attrNameLst>
                                      </p:cBhvr>
                                      <p:to>
                                        <p:strVal val="visible"/>
                                      </p:to>
                                    </p:set>
                                    <p:anim calcmode="lin" valueType="num">
                                      <p:cBhvr>
                                        <p:cTn id="29" dur="500" fill="hold"/>
                                        <p:tgtEl>
                                          <p:spTgt spid="7">
                                            <p:graphicEl>
                                              <a:dgm id="{56EAF40B-8F77-4B51-A486-4536FD0878F2}"/>
                                            </p:graphicEl>
                                          </p:spTgt>
                                        </p:tgtEl>
                                        <p:attrNameLst>
                                          <p:attrName>ppt_w</p:attrName>
                                        </p:attrNameLst>
                                      </p:cBhvr>
                                      <p:tavLst>
                                        <p:tav tm="0">
                                          <p:val>
                                            <p:fltVal val="0"/>
                                          </p:val>
                                        </p:tav>
                                        <p:tav tm="100000">
                                          <p:val>
                                            <p:strVal val="#ppt_w"/>
                                          </p:val>
                                        </p:tav>
                                      </p:tavLst>
                                    </p:anim>
                                    <p:anim calcmode="lin" valueType="num">
                                      <p:cBhvr>
                                        <p:cTn id="30" dur="500" fill="hold"/>
                                        <p:tgtEl>
                                          <p:spTgt spid="7">
                                            <p:graphicEl>
                                              <a:dgm id="{56EAF40B-8F77-4B51-A486-4536FD0878F2}"/>
                                            </p:graphicEl>
                                          </p:spTgt>
                                        </p:tgtEl>
                                        <p:attrNameLst>
                                          <p:attrName>ppt_h</p:attrName>
                                        </p:attrNameLst>
                                      </p:cBhvr>
                                      <p:tavLst>
                                        <p:tav tm="0">
                                          <p:val>
                                            <p:fltVal val="0"/>
                                          </p:val>
                                        </p:tav>
                                        <p:tav tm="100000">
                                          <p:val>
                                            <p:strVal val="#ppt_h"/>
                                          </p:val>
                                        </p:tav>
                                      </p:tavLst>
                                    </p:anim>
                                    <p:animEffect transition="in" filter="fade">
                                      <p:cBhvr>
                                        <p:cTn id="31" dur="500"/>
                                        <p:tgtEl>
                                          <p:spTgt spid="7">
                                            <p:graphicEl>
                                              <a:dgm id="{56EAF40B-8F77-4B51-A486-4536FD0878F2}"/>
                                            </p:graphicEl>
                                          </p:spTgt>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7">
                                            <p:graphicEl>
                                              <a:dgm id="{8377C9AF-D03E-4CA7-9475-CF12CEC29BD8}"/>
                                            </p:graphicEl>
                                          </p:spTgt>
                                        </p:tgtEl>
                                        <p:attrNameLst>
                                          <p:attrName>style.visibility</p:attrName>
                                        </p:attrNameLst>
                                      </p:cBhvr>
                                      <p:to>
                                        <p:strVal val="visible"/>
                                      </p:to>
                                    </p:set>
                                    <p:anim calcmode="lin" valueType="num">
                                      <p:cBhvr>
                                        <p:cTn id="35" dur="500" fill="hold"/>
                                        <p:tgtEl>
                                          <p:spTgt spid="7">
                                            <p:graphicEl>
                                              <a:dgm id="{8377C9AF-D03E-4CA7-9475-CF12CEC29BD8}"/>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8377C9AF-D03E-4CA7-9475-CF12CEC29BD8}"/>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8377C9AF-D03E-4CA7-9475-CF12CEC29BD8}"/>
                                            </p:graphicEl>
                                          </p:spTgt>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7">
                                            <p:graphicEl>
                                              <a:dgm id="{A58133D1-C000-4789-BBE8-DE3890C56F8D}"/>
                                            </p:graphicEl>
                                          </p:spTgt>
                                        </p:tgtEl>
                                        <p:attrNameLst>
                                          <p:attrName>style.visibility</p:attrName>
                                        </p:attrNameLst>
                                      </p:cBhvr>
                                      <p:to>
                                        <p:strVal val="visible"/>
                                      </p:to>
                                    </p:set>
                                    <p:anim calcmode="lin" valueType="num">
                                      <p:cBhvr>
                                        <p:cTn id="41" dur="500" fill="hold"/>
                                        <p:tgtEl>
                                          <p:spTgt spid="7">
                                            <p:graphicEl>
                                              <a:dgm id="{A58133D1-C000-4789-BBE8-DE3890C56F8D}"/>
                                            </p:graphicEl>
                                          </p:spTgt>
                                        </p:tgtEl>
                                        <p:attrNameLst>
                                          <p:attrName>ppt_w</p:attrName>
                                        </p:attrNameLst>
                                      </p:cBhvr>
                                      <p:tavLst>
                                        <p:tav tm="0">
                                          <p:val>
                                            <p:fltVal val="0"/>
                                          </p:val>
                                        </p:tav>
                                        <p:tav tm="100000">
                                          <p:val>
                                            <p:strVal val="#ppt_w"/>
                                          </p:val>
                                        </p:tav>
                                      </p:tavLst>
                                    </p:anim>
                                    <p:anim calcmode="lin" valueType="num">
                                      <p:cBhvr>
                                        <p:cTn id="42" dur="500" fill="hold"/>
                                        <p:tgtEl>
                                          <p:spTgt spid="7">
                                            <p:graphicEl>
                                              <a:dgm id="{A58133D1-C000-4789-BBE8-DE3890C56F8D}"/>
                                            </p:graphicEl>
                                          </p:spTgt>
                                        </p:tgtEl>
                                        <p:attrNameLst>
                                          <p:attrName>ppt_h</p:attrName>
                                        </p:attrNameLst>
                                      </p:cBhvr>
                                      <p:tavLst>
                                        <p:tav tm="0">
                                          <p:val>
                                            <p:fltVal val="0"/>
                                          </p:val>
                                        </p:tav>
                                        <p:tav tm="100000">
                                          <p:val>
                                            <p:strVal val="#ppt_h"/>
                                          </p:val>
                                        </p:tav>
                                      </p:tavLst>
                                    </p:anim>
                                    <p:animEffect transition="in" filter="fade">
                                      <p:cBhvr>
                                        <p:cTn id="43" dur="500"/>
                                        <p:tgtEl>
                                          <p:spTgt spid="7">
                                            <p:graphicEl>
                                              <a:dgm id="{A58133D1-C000-4789-BBE8-DE3890C56F8D}"/>
                                            </p:graphicEl>
                                          </p:spTgt>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7">
                                            <p:graphicEl>
                                              <a:dgm id="{5B20E88F-1E05-440F-BBB5-493ABF2A1D3F}"/>
                                            </p:graphicEl>
                                          </p:spTgt>
                                        </p:tgtEl>
                                        <p:attrNameLst>
                                          <p:attrName>style.visibility</p:attrName>
                                        </p:attrNameLst>
                                      </p:cBhvr>
                                      <p:to>
                                        <p:strVal val="visible"/>
                                      </p:to>
                                    </p:set>
                                    <p:anim calcmode="lin" valueType="num">
                                      <p:cBhvr>
                                        <p:cTn id="47" dur="500" fill="hold"/>
                                        <p:tgtEl>
                                          <p:spTgt spid="7">
                                            <p:graphicEl>
                                              <a:dgm id="{5B20E88F-1E05-440F-BBB5-493ABF2A1D3F}"/>
                                            </p:graphicEl>
                                          </p:spTgt>
                                        </p:tgtEl>
                                        <p:attrNameLst>
                                          <p:attrName>ppt_w</p:attrName>
                                        </p:attrNameLst>
                                      </p:cBhvr>
                                      <p:tavLst>
                                        <p:tav tm="0">
                                          <p:val>
                                            <p:fltVal val="0"/>
                                          </p:val>
                                        </p:tav>
                                        <p:tav tm="100000">
                                          <p:val>
                                            <p:strVal val="#ppt_w"/>
                                          </p:val>
                                        </p:tav>
                                      </p:tavLst>
                                    </p:anim>
                                    <p:anim calcmode="lin" valueType="num">
                                      <p:cBhvr>
                                        <p:cTn id="48" dur="500" fill="hold"/>
                                        <p:tgtEl>
                                          <p:spTgt spid="7">
                                            <p:graphicEl>
                                              <a:dgm id="{5B20E88F-1E05-440F-BBB5-493ABF2A1D3F}"/>
                                            </p:graphicEl>
                                          </p:spTgt>
                                        </p:tgtEl>
                                        <p:attrNameLst>
                                          <p:attrName>ppt_h</p:attrName>
                                        </p:attrNameLst>
                                      </p:cBhvr>
                                      <p:tavLst>
                                        <p:tav tm="0">
                                          <p:val>
                                            <p:fltVal val="0"/>
                                          </p:val>
                                        </p:tav>
                                        <p:tav tm="100000">
                                          <p:val>
                                            <p:strVal val="#ppt_h"/>
                                          </p:val>
                                        </p:tav>
                                      </p:tavLst>
                                    </p:anim>
                                    <p:animEffect transition="in" filter="fade">
                                      <p:cBhvr>
                                        <p:cTn id="49" dur="500"/>
                                        <p:tgtEl>
                                          <p:spTgt spid="7">
                                            <p:graphicEl>
                                              <a:dgm id="{5B20E88F-1E05-440F-BBB5-493ABF2A1D3F}"/>
                                            </p:graphicEl>
                                          </p:spTgt>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7">
                                            <p:graphicEl>
                                              <a:dgm id="{D64FBC1C-1898-418D-A05D-19B1E1CC278B}"/>
                                            </p:graphicEl>
                                          </p:spTgt>
                                        </p:tgtEl>
                                        <p:attrNameLst>
                                          <p:attrName>style.visibility</p:attrName>
                                        </p:attrNameLst>
                                      </p:cBhvr>
                                      <p:to>
                                        <p:strVal val="visible"/>
                                      </p:to>
                                    </p:set>
                                    <p:anim calcmode="lin" valueType="num">
                                      <p:cBhvr>
                                        <p:cTn id="53" dur="500" fill="hold"/>
                                        <p:tgtEl>
                                          <p:spTgt spid="7">
                                            <p:graphicEl>
                                              <a:dgm id="{D64FBC1C-1898-418D-A05D-19B1E1CC278B}"/>
                                            </p:graphicEl>
                                          </p:spTgt>
                                        </p:tgtEl>
                                        <p:attrNameLst>
                                          <p:attrName>ppt_w</p:attrName>
                                        </p:attrNameLst>
                                      </p:cBhvr>
                                      <p:tavLst>
                                        <p:tav tm="0">
                                          <p:val>
                                            <p:fltVal val="0"/>
                                          </p:val>
                                        </p:tav>
                                        <p:tav tm="100000">
                                          <p:val>
                                            <p:strVal val="#ppt_w"/>
                                          </p:val>
                                        </p:tav>
                                      </p:tavLst>
                                    </p:anim>
                                    <p:anim calcmode="lin" valueType="num">
                                      <p:cBhvr>
                                        <p:cTn id="54" dur="500" fill="hold"/>
                                        <p:tgtEl>
                                          <p:spTgt spid="7">
                                            <p:graphicEl>
                                              <a:dgm id="{D64FBC1C-1898-418D-A05D-19B1E1CC278B}"/>
                                            </p:graphicEl>
                                          </p:spTgt>
                                        </p:tgtEl>
                                        <p:attrNameLst>
                                          <p:attrName>ppt_h</p:attrName>
                                        </p:attrNameLst>
                                      </p:cBhvr>
                                      <p:tavLst>
                                        <p:tav tm="0">
                                          <p:val>
                                            <p:fltVal val="0"/>
                                          </p:val>
                                        </p:tav>
                                        <p:tav tm="100000">
                                          <p:val>
                                            <p:strVal val="#ppt_h"/>
                                          </p:val>
                                        </p:tav>
                                      </p:tavLst>
                                    </p:anim>
                                    <p:animEffect transition="in" filter="fade">
                                      <p:cBhvr>
                                        <p:cTn id="55" dur="500"/>
                                        <p:tgtEl>
                                          <p:spTgt spid="7">
                                            <p:graphicEl>
                                              <a:dgm id="{D64FBC1C-1898-418D-A05D-19B1E1CC278B}"/>
                                            </p:graphicEl>
                                          </p:spTgt>
                                        </p:tgtEl>
                                      </p:cBhvr>
                                    </p:animEffect>
                                  </p:childTnLst>
                                </p:cTn>
                              </p:par>
                            </p:childTnLst>
                          </p:cTn>
                        </p:par>
                        <p:par>
                          <p:cTn id="56" fill="hold">
                            <p:stCondLst>
                              <p:cond delay="4500"/>
                            </p:stCondLst>
                            <p:childTnLst>
                              <p:par>
                                <p:cTn id="57" presetID="53" presetClass="entr" presetSubtype="16" fill="hold" grpId="0" nodeType="afterEffect">
                                  <p:stCondLst>
                                    <p:cond delay="0"/>
                                  </p:stCondLst>
                                  <p:childTnLst>
                                    <p:set>
                                      <p:cBhvr>
                                        <p:cTn id="58" dur="1" fill="hold">
                                          <p:stCondLst>
                                            <p:cond delay="0"/>
                                          </p:stCondLst>
                                        </p:cTn>
                                        <p:tgtEl>
                                          <p:spTgt spid="7">
                                            <p:graphicEl>
                                              <a:dgm id="{8D499382-1D0C-4C9C-BB65-553EA6A8B39E}"/>
                                            </p:graphicEl>
                                          </p:spTgt>
                                        </p:tgtEl>
                                        <p:attrNameLst>
                                          <p:attrName>style.visibility</p:attrName>
                                        </p:attrNameLst>
                                      </p:cBhvr>
                                      <p:to>
                                        <p:strVal val="visible"/>
                                      </p:to>
                                    </p:set>
                                    <p:anim calcmode="lin" valueType="num">
                                      <p:cBhvr>
                                        <p:cTn id="59" dur="500" fill="hold"/>
                                        <p:tgtEl>
                                          <p:spTgt spid="7">
                                            <p:graphicEl>
                                              <a:dgm id="{8D499382-1D0C-4C9C-BB65-553EA6A8B39E}"/>
                                            </p:graphicEl>
                                          </p:spTgt>
                                        </p:tgtEl>
                                        <p:attrNameLst>
                                          <p:attrName>ppt_w</p:attrName>
                                        </p:attrNameLst>
                                      </p:cBhvr>
                                      <p:tavLst>
                                        <p:tav tm="0">
                                          <p:val>
                                            <p:fltVal val="0"/>
                                          </p:val>
                                        </p:tav>
                                        <p:tav tm="100000">
                                          <p:val>
                                            <p:strVal val="#ppt_w"/>
                                          </p:val>
                                        </p:tav>
                                      </p:tavLst>
                                    </p:anim>
                                    <p:anim calcmode="lin" valueType="num">
                                      <p:cBhvr>
                                        <p:cTn id="60" dur="500" fill="hold"/>
                                        <p:tgtEl>
                                          <p:spTgt spid="7">
                                            <p:graphicEl>
                                              <a:dgm id="{8D499382-1D0C-4C9C-BB65-553EA6A8B39E}"/>
                                            </p:graphicEl>
                                          </p:spTgt>
                                        </p:tgtEl>
                                        <p:attrNameLst>
                                          <p:attrName>ppt_h</p:attrName>
                                        </p:attrNameLst>
                                      </p:cBhvr>
                                      <p:tavLst>
                                        <p:tav tm="0">
                                          <p:val>
                                            <p:fltVal val="0"/>
                                          </p:val>
                                        </p:tav>
                                        <p:tav tm="100000">
                                          <p:val>
                                            <p:strVal val="#ppt_h"/>
                                          </p:val>
                                        </p:tav>
                                      </p:tavLst>
                                    </p:anim>
                                    <p:animEffect transition="in" filter="fade">
                                      <p:cBhvr>
                                        <p:cTn id="61" dur="500"/>
                                        <p:tgtEl>
                                          <p:spTgt spid="7">
                                            <p:graphicEl>
                                              <a:dgm id="{8D499382-1D0C-4C9C-BB65-553EA6A8B39E}"/>
                                            </p:graphicEl>
                                          </p:spTgt>
                                        </p:tgtEl>
                                      </p:cBhvr>
                                    </p:animEffect>
                                  </p:childTnLst>
                                </p:cTn>
                              </p:par>
                            </p:childTnLst>
                          </p:cTn>
                        </p:par>
                        <p:par>
                          <p:cTn id="62" fill="hold">
                            <p:stCondLst>
                              <p:cond delay="5000"/>
                            </p:stCondLst>
                            <p:childTnLst>
                              <p:par>
                                <p:cTn id="63" presetID="53" presetClass="entr" presetSubtype="16" fill="hold" grpId="0" nodeType="afterEffect">
                                  <p:stCondLst>
                                    <p:cond delay="0"/>
                                  </p:stCondLst>
                                  <p:childTnLst>
                                    <p:set>
                                      <p:cBhvr>
                                        <p:cTn id="64" dur="1" fill="hold">
                                          <p:stCondLst>
                                            <p:cond delay="0"/>
                                          </p:stCondLst>
                                        </p:cTn>
                                        <p:tgtEl>
                                          <p:spTgt spid="7">
                                            <p:graphicEl>
                                              <a:dgm id="{4533A414-5039-4CB2-963F-80A3C18C5D04}"/>
                                            </p:graphicEl>
                                          </p:spTgt>
                                        </p:tgtEl>
                                        <p:attrNameLst>
                                          <p:attrName>style.visibility</p:attrName>
                                        </p:attrNameLst>
                                      </p:cBhvr>
                                      <p:to>
                                        <p:strVal val="visible"/>
                                      </p:to>
                                    </p:set>
                                    <p:anim calcmode="lin" valueType="num">
                                      <p:cBhvr>
                                        <p:cTn id="65" dur="500" fill="hold"/>
                                        <p:tgtEl>
                                          <p:spTgt spid="7">
                                            <p:graphicEl>
                                              <a:dgm id="{4533A414-5039-4CB2-963F-80A3C18C5D04}"/>
                                            </p:graphicEl>
                                          </p:spTgt>
                                        </p:tgtEl>
                                        <p:attrNameLst>
                                          <p:attrName>ppt_w</p:attrName>
                                        </p:attrNameLst>
                                      </p:cBhvr>
                                      <p:tavLst>
                                        <p:tav tm="0">
                                          <p:val>
                                            <p:fltVal val="0"/>
                                          </p:val>
                                        </p:tav>
                                        <p:tav tm="100000">
                                          <p:val>
                                            <p:strVal val="#ppt_w"/>
                                          </p:val>
                                        </p:tav>
                                      </p:tavLst>
                                    </p:anim>
                                    <p:anim calcmode="lin" valueType="num">
                                      <p:cBhvr>
                                        <p:cTn id="66" dur="500" fill="hold"/>
                                        <p:tgtEl>
                                          <p:spTgt spid="7">
                                            <p:graphicEl>
                                              <a:dgm id="{4533A414-5039-4CB2-963F-80A3C18C5D04}"/>
                                            </p:graphicEl>
                                          </p:spTgt>
                                        </p:tgtEl>
                                        <p:attrNameLst>
                                          <p:attrName>ppt_h</p:attrName>
                                        </p:attrNameLst>
                                      </p:cBhvr>
                                      <p:tavLst>
                                        <p:tav tm="0">
                                          <p:val>
                                            <p:fltVal val="0"/>
                                          </p:val>
                                        </p:tav>
                                        <p:tav tm="100000">
                                          <p:val>
                                            <p:strVal val="#ppt_h"/>
                                          </p:val>
                                        </p:tav>
                                      </p:tavLst>
                                    </p:anim>
                                    <p:animEffect transition="in" filter="fade">
                                      <p:cBhvr>
                                        <p:cTn id="67" dur="500"/>
                                        <p:tgtEl>
                                          <p:spTgt spid="7">
                                            <p:graphicEl>
                                              <a:dgm id="{4533A414-5039-4CB2-963F-80A3C18C5D04}"/>
                                            </p:graphicEl>
                                          </p:spTgt>
                                        </p:tgtEl>
                                      </p:cBhvr>
                                    </p:animEffect>
                                  </p:childTnLst>
                                </p:cTn>
                              </p:par>
                            </p:childTnLst>
                          </p:cTn>
                        </p:par>
                        <p:par>
                          <p:cTn id="68" fill="hold">
                            <p:stCondLst>
                              <p:cond delay="5500"/>
                            </p:stCondLst>
                            <p:childTnLst>
                              <p:par>
                                <p:cTn id="69" presetID="53" presetClass="entr" presetSubtype="16" fill="hold" grpId="0" nodeType="afterEffect">
                                  <p:stCondLst>
                                    <p:cond delay="0"/>
                                  </p:stCondLst>
                                  <p:childTnLst>
                                    <p:set>
                                      <p:cBhvr>
                                        <p:cTn id="70" dur="1" fill="hold">
                                          <p:stCondLst>
                                            <p:cond delay="0"/>
                                          </p:stCondLst>
                                        </p:cTn>
                                        <p:tgtEl>
                                          <p:spTgt spid="7">
                                            <p:graphicEl>
                                              <a:dgm id="{CB9A45C2-9D97-4E9E-8363-260E0EB7E979}"/>
                                            </p:graphicEl>
                                          </p:spTgt>
                                        </p:tgtEl>
                                        <p:attrNameLst>
                                          <p:attrName>style.visibility</p:attrName>
                                        </p:attrNameLst>
                                      </p:cBhvr>
                                      <p:to>
                                        <p:strVal val="visible"/>
                                      </p:to>
                                    </p:set>
                                    <p:anim calcmode="lin" valueType="num">
                                      <p:cBhvr>
                                        <p:cTn id="71" dur="500" fill="hold"/>
                                        <p:tgtEl>
                                          <p:spTgt spid="7">
                                            <p:graphicEl>
                                              <a:dgm id="{CB9A45C2-9D97-4E9E-8363-260E0EB7E979}"/>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CB9A45C2-9D97-4E9E-8363-260E0EB7E979}"/>
                                            </p:graphicEl>
                                          </p:spTgt>
                                        </p:tgtEl>
                                        <p:attrNameLst>
                                          <p:attrName>ppt_h</p:attrName>
                                        </p:attrNameLst>
                                      </p:cBhvr>
                                      <p:tavLst>
                                        <p:tav tm="0">
                                          <p:val>
                                            <p:fltVal val="0"/>
                                          </p:val>
                                        </p:tav>
                                        <p:tav tm="100000">
                                          <p:val>
                                            <p:strVal val="#ppt_h"/>
                                          </p:val>
                                        </p:tav>
                                      </p:tavLst>
                                    </p:anim>
                                    <p:animEffect transition="in" filter="fade">
                                      <p:cBhvr>
                                        <p:cTn id="73" dur="500"/>
                                        <p:tgtEl>
                                          <p:spTgt spid="7">
                                            <p:graphicEl>
                                              <a:dgm id="{CB9A45C2-9D97-4E9E-8363-260E0EB7E979}"/>
                                            </p:graphicEl>
                                          </p:spTgt>
                                        </p:tgtEl>
                                      </p:cBhvr>
                                    </p:animEffect>
                                  </p:childTnLst>
                                </p:cTn>
                              </p:par>
                            </p:childTnLst>
                          </p:cTn>
                        </p:par>
                        <p:par>
                          <p:cTn id="74" fill="hold">
                            <p:stCondLst>
                              <p:cond delay="6000"/>
                            </p:stCondLst>
                            <p:childTnLst>
                              <p:par>
                                <p:cTn id="75" presetID="53" presetClass="entr" presetSubtype="16" fill="hold" grpId="0" nodeType="afterEffect">
                                  <p:stCondLst>
                                    <p:cond delay="0"/>
                                  </p:stCondLst>
                                  <p:childTnLst>
                                    <p:set>
                                      <p:cBhvr>
                                        <p:cTn id="76" dur="1" fill="hold">
                                          <p:stCondLst>
                                            <p:cond delay="0"/>
                                          </p:stCondLst>
                                        </p:cTn>
                                        <p:tgtEl>
                                          <p:spTgt spid="7">
                                            <p:graphicEl>
                                              <a:dgm id="{2DE10963-6476-466B-A30F-2B6B5CA8267F}"/>
                                            </p:graphicEl>
                                          </p:spTgt>
                                        </p:tgtEl>
                                        <p:attrNameLst>
                                          <p:attrName>style.visibility</p:attrName>
                                        </p:attrNameLst>
                                      </p:cBhvr>
                                      <p:to>
                                        <p:strVal val="visible"/>
                                      </p:to>
                                    </p:set>
                                    <p:anim calcmode="lin" valueType="num">
                                      <p:cBhvr>
                                        <p:cTn id="77" dur="500" fill="hold"/>
                                        <p:tgtEl>
                                          <p:spTgt spid="7">
                                            <p:graphicEl>
                                              <a:dgm id="{2DE10963-6476-466B-A30F-2B6B5CA8267F}"/>
                                            </p:graphicEl>
                                          </p:spTgt>
                                        </p:tgtEl>
                                        <p:attrNameLst>
                                          <p:attrName>ppt_w</p:attrName>
                                        </p:attrNameLst>
                                      </p:cBhvr>
                                      <p:tavLst>
                                        <p:tav tm="0">
                                          <p:val>
                                            <p:fltVal val="0"/>
                                          </p:val>
                                        </p:tav>
                                        <p:tav tm="100000">
                                          <p:val>
                                            <p:strVal val="#ppt_w"/>
                                          </p:val>
                                        </p:tav>
                                      </p:tavLst>
                                    </p:anim>
                                    <p:anim calcmode="lin" valueType="num">
                                      <p:cBhvr>
                                        <p:cTn id="78" dur="500" fill="hold"/>
                                        <p:tgtEl>
                                          <p:spTgt spid="7">
                                            <p:graphicEl>
                                              <a:dgm id="{2DE10963-6476-466B-A30F-2B6B5CA8267F}"/>
                                            </p:graphicEl>
                                          </p:spTgt>
                                        </p:tgtEl>
                                        <p:attrNameLst>
                                          <p:attrName>ppt_h</p:attrName>
                                        </p:attrNameLst>
                                      </p:cBhvr>
                                      <p:tavLst>
                                        <p:tav tm="0">
                                          <p:val>
                                            <p:fltVal val="0"/>
                                          </p:val>
                                        </p:tav>
                                        <p:tav tm="100000">
                                          <p:val>
                                            <p:strVal val="#ppt_h"/>
                                          </p:val>
                                        </p:tav>
                                      </p:tavLst>
                                    </p:anim>
                                    <p:animEffect transition="in" filter="fade">
                                      <p:cBhvr>
                                        <p:cTn id="79" dur="500"/>
                                        <p:tgtEl>
                                          <p:spTgt spid="7">
                                            <p:graphicEl>
                                              <a:dgm id="{2DE10963-6476-466B-A30F-2B6B5CA8267F}"/>
                                            </p:graphicEl>
                                          </p:spTgt>
                                        </p:tgtEl>
                                      </p:cBhvr>
                                    </p:animEffect>
                                  </p:childTnLst>
                                </p:cTn>
                              </p:par>
                            </p:childTnLst>
                          </p:cTn>
                        </p:par>
                        <p:par>
                          <p:cTn id="80" fill="hold">
                            <p:stCondLst>
                              <p:cond delay="6500"/>
                            </p:stCondLst>
                            <p:childTnLst>
                              <p:par>
                                <p:cTn id="81" presetID="53" presetClass="entr" presetSubtype="16" fill="hold" grpId="0" nodeType="afterEffect">
                                  <p:stCondLst>
                                    <p:cond delay="0"/>
                                  </p:stCondLst>
                                  <p:childTnLst>
                                    <p:set>
                                      <p:cBhvr>
                                        <p:cTn id="82" dur="1" fill="hold">
                                          <p:stCondLst>
                                            <p:cond delay="0"/>
                                          </p:stCondLst>
                                        </p:cTn>
                                        <p:tgtEl>
                                          <p:spTgt spid="7">
                                            <p:graphicEl>
                                              <a:dgm id="{FA87A25C-5F73-48F9-86E4-B9EFCE1F5D00}"/>
                                            </p:graphicEl>
                                          </p:spTgt>
                                        </p:tgtEl>
                                        <p:attrNameLst>
                                          <p:attrName>style.visibility</p:attrName>
                                        </p:attrNameLst>
                                      </p:cBhvr>
                                      <p:to>
                                        <p:strVal val="visible"/>
                                      </p:to>
                                    </p:set>
                                    <p:anim calcmode="lin" valueType="num">
                                      <p:cBhvr>
                                        <p:cTn id="83" dur="500" fill="hold"/>
                                        <p:tgtEl>
                                          <p:spTgt spid="7">
                                            <p:graphicEl>
                                              <a:dgm id="{FA87A25C-5F73-48F9-86E4-B9EFCE1F5D00}"/>
                                            </p:graphicEl>
                                          </p:spTgt>
                                        </p:tgtEl>
                                        <p:attrNameLst>
                                          <p:attrName>ppt_w</p:attrName>
                                        </p:attrNameLst>
                                      </p:cBhvr>
                                      <p:tavLst>
                                        <p:tav tm="0">
                                          <p:val>
                                            <p:fltVal val="0"/>
                                          </p:val>
                                        </p:tav>
                                        <p:tav tm="100000">
                                          <p:val>
                                            <p:strVal val="#ppt_w"/>
                                          </p:val>
                                        </p:tav>
                                      </p:tavLst>
                                    </p:anim>
                                    <p:anim calcmode="lin" valueType="num">
                                      <p:cBhvr>
                                        <p:cTn id="84" dur="500" fill="hold"/>
                                        <p:tgtEl>
                                          <p:spTgt spid="7">
                                            <p:graphicEl>
                                              <a:dgm id="{FA87A25C-5F73-48F9-86E4-B9EFCE1F5D00}"/>
                                            </p:graphicEl>
                                          </p:spTgt>
                                        </p:tgtEl>
                                        <p:attrNameLst>
                                          <p:attrName>ppt_h</p:attrName>
                                        </p:attrNameLst>
                                      </p:cBhvr>
                                      <p:tavLst>
                                        <p:tav tm="0">
                                          <p:val>
                                            <p:fltVal val="0"/>
                                          </p:val>
                                        </p:tav>
                                        <p:tav tm="100000">
                                          <p:val>
                                            <p:strVal val="#ppt_h"/>
                                          </p:val>
                                        </p:tav>
                                      </p:tavLst>
                                    </p:anim>
                                    <p:animEffect transition="in" filter="fade">
                                      <p:cBhvr>
                                        <p:cTn id="85" dur="500"/>
                                        <p:tgtEl>
                                          <p:spTgt spid="7">
                                            <p:graphicEl>
                                              <a:dgm id="{FA87A25C-5F73-48F9-86E4-B9EFCE1F5D00}"/>
                                            </p:graphicEl>
                                          </p:spTgt>
                                        </p:tgtEl>
                                      </p:cBhvr>
                                    </p:animEffect>
                                  </p:childTnLst>
                                </p:cTn>
                              </p:par>
                            </p:childTnLst>
                          </p:cTn>
                        </p:par>
                        <p:par>
                          <p:cTn id="86" fill="hold">
                            <p:stCondLst>
                              <p:cond delay="7000"/>
                            </p:stCondLst>
                            <p:childTnLst>
                              <p:par>
                                <p:cTn id="87" presetID="53" presetClass="entr" presetSubtype="16" fill="hold" grpId="0" nodeType="afterEffect">
                                  <p:stCondLst>
                                    <p:cond delay="0"/>
                                  </p:stCondLst>
                                  <p:childTnLst>
                                    <p:set>
                                      <p:cBhvr>
                                        <p:cTn id="88" dur="1" fill="hold">
                                          <p:stCondLst>
                                            <p:cond delay="0"/>
                                          </p:stCondLst>
                                        </p:cTn>
                                        <p:tgtEl>
                                          <p:spTgt spid="7">
                                            <p:graphicEl>
                                              <a:dgm id="{117CF8F8-58A4-43BE-AA7A-43402BA067D9}"/>
                                            </p:graphicEl>
                                          </p:spTgt>
                                        </p:tgtEl>
                                        <p:attrNameLst>
                                          <p:attrName>style.visibility</p:attrName>
                                        </p:attrNameLst>
                                      </p:cBhvr>
                                      <p:to>
                                        <p:strVal val="visible"/>
                                      </p:to>
                                    </p:set>
                                    <p:anim calcmode="lin" valueType="num">
                                      <p:cBhvr>
                                        <p:cTn id="89" dur="500" fill="hold"/>
                                        <p:tgtEl>
                                          <p:spTgt spid="7">
                                            <p:graphicEl>
                                              <a:dgm id="{117CF8F8-58A4-43BE-AA7A-43402BA067D9}"/>
                                            </p:graphicEl>
                                          </p:spTgt>
                                        </p:tgtEl>
                                        <p:attrNameLst>
                                          <p:attrName>ppt_w</p:attrName>
                                        </p:attrNameLst>
                                      </p:cBhvr>
                                      <p:tavLst>
                                        <p:tav tm="0">
                                          <p:val>
                                            <p:fltVal val="0"/>
                                          </p:val>
                                        </p:tav>
                                        <p:tav tm="100000">
                                          <p:val>
                                            <p:strVal val="#ppt_w"/>
                                          </p:val>
                                        </p:tav>
                                      </p:tavLst>
                                    </p:anim>
                                    <p:anim calcmode="lin" valueType="num">
                                      <p:cBhvr>
                                        <p:cTn id="90" dur="500" fill="hold"/>
                                        <p:tgtEl>
                                          <p:spTgt spid="7">
                                            <p:graphicEl>
                                              <a:dgm id="{117CF8F8-58A4-43BE-AA7A-43402BA067D9}"/>
                                            </p:graphicEl>
                                          </p:spTgt>
                                        </p:tgtEl>
                                        <p:attrNameLst>
                                          <p:attrName>ppt_h</p:attrName>
                                        </p:attrNameLst>
                                      </p:cBhvr>
                                      <p:tavLst>
                                        <p:tav tm="0">
                                          <p:val>
                                            <p:fltVal val="0"/>
                                          </p:val>
                                        </p:tav>
                                        <p:tav tm="100000">
                                          <p:val>
                                            <p:strVal val="#ppt_h"/>
                                          </p:val>
                                        </p:tav>
                                      </p:tavLst>
                                    </p:anim>
                                    <p:animEffect transition="in" filter="fade">
                                      <p:cBhvr>
                                        <p:cTn id="91" dur="500"/>
                                        <p:tgtEl>
                                          <p:spTgt spid="7">
                                            <p:graphicEl>
                                              <a:dgm id="{117CF8F8-58A4-43BE-AA7A-43402BA067D9}"/>
                                            </p:graphicEl>
                                          </p:spTgt>
                                        </p:tgtEl>
                                      </p:cBhvr>
                                    </p:animEffect>
                                  </p:childTnLst>
                                </p:cTn>
                              </p:par>
                            </p:childTnLst>
                          </p:cTn>
                        </p:par>
                        <p:par>
                          <p:cTn id="92" fill="hold">
                            <p:stCondLst>
                              <p:cond delay="7500"/>
                            </p:stCondLst>
                            <p:childTnLst>
                              <p:par>
                                <p:cTn id="93" presetID="53" presetClass="entr" presetSubtype="16" fill="hold" grpId="0" nodeType="afterEffect">
                                  <p:stCondLst>
                                    <p:cond delay="0"/>
                                  </p:stCondLst>
                                  <p:childTnLst>
                                    <p:set>
                                      <p:cBhvr>
                                        <p:cTn id="94" dur="1" fill="hold">
                                          <p:stCondLst>
                                            <p:cond delay="0"/>
                                          </p:stCondLst>
                                        </p:cTn>
                                        <p:tgtEl>
                                          <p:spTgt spid="7">
                                            <p:graphicEl>
                                              <a:dgm id="{B5D6FBF0-4D18-44FE-AC18-17E5632268D3}"/>
                                            </p:graphicEl>
                                          </p:spTgt>
                                        </p:tgtEl>
                                        <p:attrNameLst>
                                          <p:attrName>style.visibility</p:attrName>
                                        </p:attrNameLst>
                                      </p:cBhvr>
                                      <p:to>
                                        <p:strVal val="visible"/>
                                      </p:to>
                                    </p:set>
                                    <p:anim calcmode="lin" valueType="num">
                                      <p:cBhvr>
                                        <p:cTn id="95" dur="500" fill="hold"/>
                                        <p:tgtEl>
                                          <p:spTgt spid="7">
                                            <p:graphicEl>
                                              <a:dgm id="{B5D6FBF0-4D18-44FE-AC18-17E5632268D3}"/>
                                            </p:graphicEl>
                                          </p:spTgt>
                                        </p:tgtEl>
                                        <p:attrNameLst>
                                          <p:attrName>ppt_w</p:attrName>
                                        </p:attrNameLst>
                                      </p:cBhvr>
                                      <p:tavLst>
                                        <p:tav tm="0">
                                          <p:val>
                                            <p:fltVal val="0"/>
                                          </p:val>
                                        </p:tav>
                                        <p:tav tm="100000">
                                          <p:val>
                                            <p:strVal val="#ppt_w"/>
                                          </p:val>
                                        </p:tav>
                                      </p:tavLst>
                                    </p:anim>
                                    <p:anim calcmode="lin" valueType="num">
                                      <p:cBhvr>
                                        <p:cTn id="96" dur="500" fill="hold"/>
                                        <p:tgtEl>
                                          <p:spTgt spid="7">
                                            <p:graphicEl>
                                              <a:dgm id="{B5D6FBF0-4D18-44FE-AC18-17E5632268D3}"/>
                                            </p:graphicEl>
                                          </p:spTgt>
                                        </p:tgtEl>
                                        <p:attrNameLst>
                                          <p:attrName>ppt_h</p:attrName>
                                        </p:attrNameLst>
                                      </p:cBhvr>
                                      <p:tavLst>
                                        <p:tav tm="0">
                                          <p:val>
                                            <p:fltVal val="0"/>
                                          </p:val>
                                        </p:tav>
                                        <p:tav tm="100000">
                                          <p:val>
                                            <p:strVal val="#ppt_h"/>
                                          </p:val>
                                        </p:tav>
                                      </p:tavLst>
                                    </p:anim>
                                    <p:animEffect transition="in" filter="fade">
                                      <p:cBhvr>
                                        <p:cTn id="97" dur="500"/>
                                        <p:tgtEl>
                                          <p:spTgt spid="7">
                                            <p:graphicEl>
                                              <a:dgm id="{B5D6FBF0-4D18-44FE-AC18-17E5632268D3}"/>
                                            </p:graphicEl>
                                          </p:spTgt>
                                        </p:tgtEl>
                                      </p:cBhvr>
                                    </p:animEffect>
                                  </p:childTnLst>
                                </p:cTn>
                              </p:par>
                            </p:childTnLst>
                          </p:cTn>
                        </p:par>
                        <p:par>
                          <p:cTn id="98" fill="hold">
                            <p:stCondLst>
                              <p:cond delay="8000"/>
                            </p:stCondLst>
                            <p:childTnLst>
                              <p:par>
                                <p:cTn id="99" presetID="53" presetClass="entr" presetSubtype="16" fill="hold" grpId="0" nodeType="afterEffect">
                                  <p:stCondLst>
                                    <p:cond delay="0"/>
                                  </p:stCondLst>
                                  <p:childTnLst>
                                    <p:set>
                                      <p:cBhvr>
                                        <p:cTn id="100" dur="1" fill="hold">
                                          <p:stCondLst>
                                            <p:cond delay="0"/>
                                          </p:stCondLst>
                                        </p:cTn>
                                        <p:tgtEl>
                                          <p:spTgt spid="7">
                                            <p:graphicEl>
                                              <a:dgm id="{AE95F33D-84B6-4BD3-9437-F6666AC543FC}"/>
                                            </p:graphicEl>
                                          </p:spTgt>
                                        </p:tgtEl>
                                        <p:attrNameLst>
                                          <p:attrName>style.visibility</p:attrName>
                                        </p:attrNameLst>
                                      </p:cBhvr>
                                      <p:to>
                                        <p:strVal val="visible"/>
                                      </p:to>
                                    </p:set>
                                    <p:anim calcmode="lin" valueType="num">
                                      <p:cBhvr>
                                        <p:cTn id="101" dur="500" fill="hold"/>
                                        <p:tgtEl>
                                          <p:spTgt spid="7">
                                            <p:graphicEl>
                                              <a:dgm id="{AE95F33D-84B6-4BD3-9437-F6666AC543FC}"/>
                                            </p:graphicEl>
                                          </p:spTgt>
                                        </p:tgtEl>
                                        <p:attrNameLst>
                                          <p:attrName>ppt_w</p:attrName>
                                        </p:attrNameLst>
                                      </p:cBhvr>
                                      <p:tavLst>
                                        <p:tav tm="0">
                                          <p:val>
                                            <p:fltVal val="0"/>
                                          </p:val>
                                        </p:tav>
                                        <p:tav tm="100000">
                                          <p:val>
                                            <p:strVal val="#ppt_w"/>
                                          </p:val>
                                        </p:tav>
                                      </p:tavLst>
                                    </p:anim>
                                    <p:anim calcmode="lin" valueType="num">
                                      <p:cBhvr>
                                        <p:cTn id="102" dur="500" fill="hold"/>
                                        <p:tgtEl>
                                          <p:spTgt spid="7">
                                            <p:graphicEl>
                                              <a:dgm id="{AE95F33D-84B6-4BD3-9437-F6666AC543FC}"/>
                                            </p:graphicEl>
                                          </p:spTgt>
                                        </p:tgtEl>
                                        <p:attrNameLst>
                                          <p:attrName>ppt_h</p:attrName>
                                        </p:attrNameLst>
                                      </p:cBhvr>
                                      <p:tavLst>
                                        <p:tav tm="0">
                                          <p:val>
                                            <p:fltVal val="0"/>
                                          </p:val>
                                        </p:tav>
                                        <p:tav tm="100000">
                                          <p:val>
                                            <p:strVal val="#ppt_h"/>
                                          </p:val>
                                        </p:tav>
                                      </p:tavLst>
                                    </p:anim>
                                    <p:animEffect transition="in" filter="fade">
                                      <p:cBhvr>
                                        <p:cTn id="103" dur="500"/>
                                        <p:tgtEl>
                                          <p:spTgt spid="7">
                                            <p:graphicEl>
                                              <a:dgm id="{AE95F33D-84B6-4BD3-9437-F6666AC543FC}"/>
                                            </p:graphicEl>
                                          </p:spTgt>
                                        </p:tgtEl>
                                      </p:cBhvr>
                                    </p:animEffect>
                                  </p:childTnLst>
                                </p:cTn>
                              </p:par>
                            </p:childTnLst>
                          </p:cTn>
                        </p:par>
                        <p:par>
                          <p:cTn id="104" fill="hold">
                            <p:stCondLst>
                              <p:cond delay="8500"/>
                            </p:stCondLst>
                            <p:childTnLst>
                              <p:par>
                                <p:cTn id="105" presetID="53" presetClass="entr" presetSubtype="16" fill="hold" grpId="0" nodeType="afterEffect">
                                  <p:stCondLst>
                                    <p:cond delay="0"/>
                                  </p:stCondLst>
                                  <p:childTnLst>
                                    <p:set>
                                      <p:cBhvr>
                                        <p:cTn id="106" dur="1" fill="hold">
                                          <p:stCondLst>
                                            <p:cond delay="0"/>
                                          </p:stCondLst>
                                        </p:cTn>
                                        <p:tgtEl>
                                          <p:spTgt spid="7">
                                            <p:graphicEl>
                                              <a:dgm id="{80D211B9-EFE4-423E-B3AA-6993B3E31419}"/>
                                            </p:graphicEl>
                                          </p:spTgt>
                                        </p:tgtEl>
                                        <p:attrNameLst>
                                          <p:attrName>style.visibility</p:attrName>
                                        </p:attrNameLst>
                                      </p:cBhvr>
                                      <p:to>
                                        <p:strVal val="visible"/>
                                      </p:to>
                                    </p:set>
                                    <p:anim calcmode="lin" valueType="num">
                                      <p:cBhvr>
                                        <p:cTn id="107" dur="500" fill="hold"/>
                                        <p:tgtEl>
                                          <p:spTgt spid="7">
                                            <p:graphicEl>
                                              <a:dgm id="{80D211B9-EFE4-423E-B3AA-6993B3E31419}"/>
                                            </p:graphicEl>
                                          </p:spTgt>
                                        </p:tgtEl>
                                        <p:attrNameLst>
                                          <p:attrName>ppt_w</p:attrName>
                                        </p:attrNameLst>
                                      </p:cBhvr>
                                      <p:tavLst>
                                        <p:tav tm="0">
                                          <p:val>
                                            <p:fltVal val="0"/>
                                          </p:val>
                                        </p:tav>
                                        <p:tav tm="100000">
                                          <p:val>
                                            <p:strVal val="#ppt_w"/>
                                          </p:val>
                                        </p:tav>
                                      </p:tavLst>
                                    </p:anim>
                                    <p:anim calcmode="lin" valueType="num">
                                      <p:cBhvr>
                                        <p:cTn id="108" dur="500" fill="hold"/>
                                        <p:tgtEl>
                                          <p:spTgt spid="7">
                                            <p:graphicEl>
                                              <a:dgm id="{80D211B9-EFE4-423E-B3AA-6993B3E31419}"/>
                                            </p:graphicEl>
                                          </p:spTgt>
                                        </p:tgtEl>
                                        <p:attrNameLst>
                                          <p:attrName>ppt_h</p:attrName>
                                        </p:attrNameLst>
                                      </p:cBhvr>
                                      <p:tavLst>
                                        <p:tav tm="0">
                                          <p:val>
                                            <p:fltVal val="0"/>
                                          </p:val>
                                        </p:tav>
                                        <p:tav tm="100000">
                                          <p:val>
                                            <p:strVal val="#ppt_h"/>
                                          </p:val>
                                        </p:tav>
                                      </p:tavLst>
                                    </p:anim>
                                    <p:animEffect transition="in" filter="fade">
                                      <p:cBhvr>
                                        <p:cTn id="109" dur="500"/>
                                        <p:tgtEl>
                                          <p:spTgt spid="7">
                                            <p:graphicEl>
                                              <a:dgm id="{80D211B9-EFE4-423E-B3AA-6993B3E31419}"/>
                                            </p:graphicEl>
                                          </p:spTgt>
                                        </p:tgtEl>
                                      </p:cBhvr>
                                    </p:animEffect>
                                  </p:childTnLst>
                                </p:cTn>
                              </p:par>
                            </p:childTnLst>
                          </p:cTn>
                        </p:par>
                        <p:par>
                          <p:cTn id="110" fill="hold">
                            <p:stCondLst>
                              <p:cond delay="9000"/>
                            </p:stCondLst>
                            <p:childTnLst>
                              <p:par>
                                <p:cTn id="111" presetID="53" presetClass="entr" presetSubtype="16" fill="hold" grpId="0" nodeType="afterEffect">
                                  <p:stCondLst>
                                    <p:cond delay="0"/>
                                  </p:stCondLst>
                                  <p:childTnLst>
                                    <p:set>
                                      <p:cBhvr>
                                        <p:cTn id="112" dur="1" fill="hold">
                                          <p:stCondLst>
                                            <p:cond delay="0"/>
                                          </p:stCondLst>
                                        </p:cTn>
                                        <p:tgtEl>
                                          <p:spTgt spid="7">
                                            <p:graphicEl>
                                              <a:dgm id="{194710C2-9D86-410E-9026-F74E7D96D4C2}"/>
                                            </p:graphicEl>
                                          </p:spTgt>
                                        </p:tgtEl>
                                        <p:attrNameLst>
                                          <p:attrName>style.visibility</p:attrName>
                                        </p:attrNameLst>
                                      </p:cBhvr>
                                      <p:to>
                                        <p:strVal val="visible"/>
                                      </p:to>
                                    </p:set>
                                    <p:anim calcmode="lin" valueType="num">
                                      <p:cBhvr>
                                        <p:cTn id="113" dur="500" fill="hold"/>
                                        <p:tgtEl>
                                          <p:spTgt spid="7">
                                            <p:graphicEl>
                                              <a:dgm id="{194710C2-9D86-410E-9026-F74E7D96D4C2}"/>
                                            </p:graphicEl>
                                          </p:spTgt>
                                        </p:tgtEl>
                                        <p:attrNameLst>
                                          <p:attrName>ppt_w</p:attrName>
                                        </p:attrNameLst>
                                      </p:cBhvr>
                                      <p:tavLst>
                                        <p:tav tm="0">
                                          <p:val>
                                            <p:fltVal val="0"/>
                                          </p:val>
                                        </p:tav>
                                        <p:tav tm="100000">
                                          <p:val>
                                            <p:strVal val="#ppt_w"/>
                                          </p:val>
                                        </p:tav>
                                      </p:tavLst>
                                    </p:anim>
                                    <p:anim calcmode="lin" valueType="num">
                                      <p:cBhvr>
                                        <p:cTn id="114" dur="500" fill="hold"/>
                                        <p:tgtEl>
                                          <p:spTgt spid="7">
                                            <p:graphicEl>
                                              <a:dgm id="{194710C2-9D86-410E-9026-F74E7D96D4C2}"/>
                                            </p:graphicEl>
                                          </p:spTgt>
                                        </p:tgtEl>
                                        <p:attrNameLst>
                                          <p:attrName>ppt_h</p:attrName>
                                        </p:attrNameLst>
                                      </p:cBhvr>
                                      <p:tavLst>
                                        <p:tav tm="0">
                                          <p:val>
                                            <p:fltVal val="0"/>
                                          </p:val>
                                        </p:tav>
                                        <p:tav tm="100000">
                                          <p:val>
                                            <p:strVal val="#ppt_h"/>
                                          </p:val>
                                        </p:tav>
                                      </p:tavLst>
                                    </p:anim>
                                    <p:animEffect transition="in" filter="fade">
                                      <p:cBhvr>
                                        <p:cTn id="115" dur="500"/>
                                        <p:tgtEl>
                                          <p:spTgt spid="7">
                                            <p:graphicEl>
                                              <a:dgm id="{194710C2-9D86-410E-9026-F74E7D96D4C2}"/>
                                            </p:graphicEl>
                                          </p:spTgt>
                                        </p:tgtEl>
                                      </p:cBhvr>
                                    </p:animEffect>
                                  </p:childTnLst>
                                </p:cTn>
                              </p:par>
                            </p:childTnLst>
                          </p:cTn>
                        </p:par>
                        <p:par>
                          <p:cTn id="116" fill="hold">
                            <p:stCondLst>
                              <p:cond delay="9500"/>
                            </p:stCondLst>
                            <p:childTnLst>
                              <p:par>
                                <p:cTn id="117" presetID="53" presetClass="entr" presetSubtype="16" fill="hold" grpId="0" nodeType="afterEffect">
                                  <p:stCondLst>
                                    <p:cond delay="0"/>
                                  </p:stCondLst>
                                  <p:childTnLst>
                                    <p:set>
                                      <p:cBhvr>
                                        <p:cTn id="118" dur="1" fill="hold">
                                          <p:stCondLst>
                                            <p:cond delay="0"/>
                                          </p:stCondLst>
                                        </p:cTn>
                                        <p:tgtEl>
                                          <p:spTgt spid="7">
                                            <p:graphicEl>
                                              <a:dgm id="{4529CCEC-DA6A-4CEA-B4D5-06660D2E5359}"/>
                                            </p:graphicEl>
                                          </p:spTgt>
                                        </p:tgtEl>
                                        <p:attrNameLst>
                                          <p:attrName>style.visibility</p:attrName>
                                        </p:attrNameLst>
                                      </p:cBhvr>
                                      <p:to>
                                        <p:strVal val="visible"/>
                                      </p:to>
                                    </p:set>
                                    <p:anim calcmode="lin" valueType="num">
                                      <p:cBhvr>
                                        <p:cTn id="119" dur="500" fill="hold"/>
                                        <p:tgtEl>
                                          <p:spTgt spid="7">
                                            <p:graphicEl>
                                              <a:dgm id="{4529CCEC-DA6A-4CEA-B4D5-06660D2E5359}"/>
                                            </p:graphicEl>
                                          </p:spTgt>
                                        </p:tgtEl>
                                        <p:attrNameLst>
                                          <p:attrName>ppt_w</p:attrName>
                                        </p:attrNameLst>
                                      </p:cBhvr>
                                      <p:tavLst>
                                        <p:tav tm="0">
                                          <p:val>
                                            <p:fltVal val="0"/>
                                          </p:val>
                                        </p:tav>
                                        <p:tav tm="100000">
                                          <p:val>
                                            <p:strVal val="#ppt_w"/>
                                          </p:val>
                                        </p:tav>
                                      </p:tavLst>
                                    </p:anim>
                                    <p:anim calcmode="lin" valueType="num">
                                      <p:cBhvr>
                                        <p:cTn id="120" dur="500" fill="hold"/>
                                        <p:tgtEl>
                                          <p:spTgt spid="7">
                                            <p:graphicEl>
                                              <a:dgm id="{4529CCEC-DA6A-4CEA-B4D5-06660D2E5359}"/>
                                            </p:graphicEl>
                                          </p:spTgt>
                                        </p:tgtEl>
                                        <p:attrNameLst>
                                          <p:attrName>ppt_h</p:attrName>
                                        </p:attrNameLst>
                                      </p:cBhvr>
                                      <p:tavLst>
                                        <p:tav tm="0">
                                          <p:val>
                                            <p:fltVal val="0"/>
                                          </p:val>
                                        </p:tav>
                                        <p:tav tm="100000">
                                          <p:val>
                                            <p:strVal val="#ppt_h"/>
                                          </p:val>
                                        </p:tav>
                                      </p:tavLst>
                                    </p:anim>
                                    <p:animEffect transition="in" filter="fade">
                                      <p:cBhvr>
                                        <p:cTn id="121" dur="500"/>
                                        <p:tgtEl>
                                          <p:spTgt spid="7">
                                            <p:graphicEl>
                                              <a:dgm id="{4529CCEC-DA6A-4CEA-B4D5-06660D2E5359}"/>
                                            </p:graphicEl>
                                          </p:spTgt>
                                        </p:tgtEl>
                                      </p:cBhvr>
                                    </p:animEffect>
                                  </p:childTnLst>
                                </p:cTn>
                              </p:par>
                            </p:childTnLst>
                          </p:cTn>
                        </p:par>
                        <p:par>
                          <p:cTn id="122" fill="hold">
                            <p:stCondLst>
                              <p:cond delay="10000"/>
                            </p:stCondLst>
                            <p:childTnLst>
                              <p:par>
                                <p:cTn id="123" presetID="53" presetClass="entr" presetSubtype="16" fill="hold" grpId="0" nodeType="afterEffect">
                                  <p:stCondLst>
                                    <p:cond delay="0"/>
                                  </p:stCondLst>
                                  <p:childTnLst>
                                    <p:set>
                                      <p:cBhvr>
                                        <p:cTn id="124" dur="1" fill="hold">
                                          <p:stCondLst>
                                            <p:cond delay="0"/>
                                          </p:stCondLst>
                                        </p:cTn>
                                        <p:tgtEl>
                                          <p:spTgt spid="7">
                                            <p:graphicEl>
                                              <a:dgm id="{A6EB0BC0-5D5A-4FB4-8273-4DEB8BF87558}"/>
                                            </p:graphicEl>
                                          </p:spTgt>
                                        </p:tgtEl>
                                        <p:attrNameLst>
                                          <p:attrName>style.visibility</p:attrName>
                                        </p:attrNameLst>
                                      </p:cBhvr>
                                      <p:to>
                                        <p:strVal val="visible"/>
                                      </p:to>
                                    </p:set>
                                    <p:anim calcmode="lin" valueType="num">
                                      <p:cBhvr>
                                        <p:cTn id="125" dur="500" fill="hold"/>
                                        <p:tgtEl>
                                          <p:spTgt spid="7">
                                            <p:graphicEl>
                                              <a:dgm id="{A6EB0BC0-5D5A-4FB4-8273-4DEB8BF87558}"/>
                                            </p:graphicEl>
                                          </p:spTgt>
                                        </p:tgtEl>
                                        <p:attrNameLst>
                                          <p:attrName>ppt_w</p:attrName>
                                        </p:attrNameLst>
                                      </p:cBhvr>
                                      <p:tavLst>
                                        <p:tav tm="0">
                                          <p:val>
                                            <p:fltVal val="0"/>
                                          </p:val>
                                        </p:tav>
                                        <p:tav tm="100000">
                                          <p:val>
                                            <p:strVal val="#ppt_w"/>
                                          </p:val>
                                        </p:tav>
                                      </p:tavLst>
                                    </p:anim>
                                    <p:anim calcmode="lin" valueType="num">
                                      <p:cBhvr>
                                        <p:cTn id="126" dur="500" fill="hold"/>
                                        <p:tgtEl>
                                          <p:spTgt spid="7">
                                            <p:graphicEl>
                                              <a:dgm id="{A6EB0BC0-5D5A-4FB4-8273-4DEB8BF87558}"/>
                                            </p:graphicEl>
                                          </p:spTgt>
                                        </p:tgtEl>
                                        <p:attrNameLst>
                                          <p:attrName>ppt_h</p:attrName>
                                        </p:attrNameLst>
                                      </p:cBhvr>
                                      <p:tavLst>
                                        <p:tav tm="0">
                                          <p:val>
                                            <p:fltVal val="0"/>
                                          </p:val>
                                        </p:tav>
                                        <p:tav tm="100000">
                                          <p:val>
                                            <p:strVal val="#ppt_h"/>
                                          </p:val>
                                        </p:tav>
                                      </p:tavLst>
                                    </p:anim>
                                    <p:animEffect transition="in" filter="fade">
                                      <p:cBhvr>
                                        <p:cTn id="127" dur="500"/>
                                        <p:tgtEl>
                                          <p:spTgt spid="7">
                                            <p:graphicEl>
                                              <a:dgm id="{A6EB0BC0-5D5A-4FB4-8273-4DEB8BF87558}"/>
                                            </p:graphicEl>
                                          </p:spTgt>
                                        </p:tgtEl>
                                      </p:cBhvr>
                                    </p:animEffect>
                                  </p:childTnLst>
                                </p:cTn>
                              </p:par>
                            </p:childTnLst>
                          </p:cTn>
                        </p:par>
                        <p:par>
                          <p:cTn id="128" fill="hold">
                            <p:stCondLst>
                              <p:cond delay="10500"/>
                            </p:stCondLst>
                            <p:childTnLst>
                              <p:par>
                                <p:cTn id="129" presetID="53" presetClass="entr" presetSubtype="16" fill="hold" grpId="0" nodeType="afterEffect">
                                  <p:stCondLst>
                                    <p:cond delay="0"/>
                                  </p:stCondLst>
                                  <p:childTnLst>
                                    <p:set>
                                      <p:cBhvr>
                                        <p:cTn id="130" dur="1" fill="hold">
                                          <p:stCondLst>
                                            <p:cond delay="0"/>
                                          </p:stCondLst>
                                        </p:cTn>
                                        <p:tgtEl>
                                          <p:spTgt spid="7">
                                            <p:graphicEl>
                                              <a:dgm id="{E0B93272-EF6D-47ED-AAA3-BB015F75121B}"/>
                                            </p:graphicEl>
                                          </p:spTgt>
                                        </p:tgtEl>
                                        <p:attrNameLst>
                                          <p:attrName>style.visibility</p:attrName>
                                        </p:attrNameLst>
                                      </p:cBhvr>
                                      <p:to>
                                        <p:strVal val="visible"/>
                                      </p:to>
                                    </p:set>
                                    <p:anim calcmode="lin" valueType="num">
                                      <p:cBhvr>
                                        <p:cTn id="131" dur="500" fill="hold"/>
                                        <p:tgtEl>
                                          <p:spTgt spid="7">
                                            <p:graphicEl>
                                              <a:dgm id="{E0B93272-EF6D-47ED-AAA3-BB015F75121B}"/>
                                            </p:graphicEl>
                                          </p:spTgt>
                                        </p:tgtEl>
                                        <p:attrNameLst>
                                          <p:attrName>ppt_w</p:attrName>
                                        </p:attrNameLst>
                                      </p:cBhvr>
                                      <p:tavLst>
                                        <p:tav tm="0">
                                          <p:val>
                                            <p:fltVal val="0"/>
                                          </p:val>
                                        </p:tav>
                                        <p:tav tm="100000">
                                          <p:val>
                                            <p:strVal val="#ppt_w"/>
                                          </p:val>
                                        </p:tav>
                                      </p:tavLst>
                                    </p:anim>
                                    <p:anim calcmode="lin" valueType="num">
                                      <p:cBhvr>
                                        <p:cTn id="132" dur="500" fill="hold"/>
                                        <p:tgtEl>
                                          <p:spTgt spid="7">
                                            <p:graphicEl>
                                              <a:dgm id="{E0B93272-EF6D-47ED-AAA3-BB015F75121B}"/>
                                            </p:graphicEl>
                                          </p:spTgt>
                                        </p:tgtEl>
                                        <p:attrNameLst>
                                          <p:attrName>ppt_h</p:attrName>
                                        </p:attrNameLst>
                                      </p:cBhvr>
                                      <p:tavLst>
                                        <p:tav tm="0">
                                          <p:val>
                                            <p:fltVal val="0"/>
                                          </p:val>
                                        </p:tav>
                                        <p:tav tm="100000">
                                          <p:val>
                                            <p:strVal val="#ppt_h"/>
                                          </p:val>
                                        </p:tav>
                                      </p:tavLst>
                                    </p:anim>
                                    <p:animEffect transition="in" filter="fade">
                                      <p:cBhvr>
                                        <p:cTn id="133" dur="500"/>
                                        <p:tgtEl>
                                          <p:spTgt spid="7">
                                            <p:graphicEl>
                                              <a:dgm id="{E0B93272-EF6D-47ED-AAA3-BB015F75121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7"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true"/>
          </p:cNvSpPr>
          <p:nvPr>
            <p:ph type="title"/>
          </p:nvPr>
        </p:nvSpPr>
        <p:spPr>
          <a:xfrm>
            <a:off x="1522413" y="381000"/>
            <a:ext cx="9144001" cy="685800"/>
          </a:xfrm>
        </p:spPr>
        <p:txBody>
          <a:bodyPr>
            <a:normAutofit/>
          </a:bodyPr>
          <a:lstStyle/>
          <a:p>
            <a:pPr algn="ctr"/>
            <a:r>
              <a:rPr lang="en-US" altLang="en-US" sz="3500" dirty="0">
                <a:sym typeface="+mn-ea"/>
              </a:rPr>
              <a:t>SEO</a:t>
            </a:r>
            <a:r>
              <a:rPr lang="en-US" sz="3500" dirty="0">
                <a:sym typeface="+mn-ea"/>
              </a:rPr>
              <a:t> </a:t>
            </a:r>
            <a:r>
              <a:rPr lang="en-US" altLang="en-US" sz="3500" dirty="0">
                <a:sym typeface="+mn-ea"/>
              </a:rPr>
              <a:t>Portfolio</a:t>
            </a:r>
            <a:endParaRPr lang="en-US" altLang="en-US" sz="3500" dirty="0">
              <a:sym typeface="+mn-ea"/>
            </a:endParaRPr>
          </a:p>
        </p:txBody>
      </p:sp>
      <p:pic>
        <p:nvPicPr>
          <p:cNvPr id="7" name="Picture 6"/>
          <p:cNvPicPr>
            <a:picLocks noChangeAspect="true"/>
          </p:cNvPicPr>
          <p:nvPr/>
        </p:nvPicPr>
        <p:blipFill>
          <a:blip r:embed="rId1"/>
          <a:stretch>
            <a:fillRect/>
          </a:stretch>
        </p:blipFill>
        <p:spPr>
          <a:xfrm>
            <a:off x="455612" y="1447800"/>
            <a:ext cx="5408930" cy="3041650"/>
          </a:xfrm>
          <a:prstGeom prst="rect">
            <a:avLst/>
          </a:prstGeom>
        </p:spPr>
      </p:pic>
      <p:sp>
        <p:nvSpPr>
          <p:cNvPr id="8" name="Text Box 7"/>
          <p:cNvSpPr txBox="true"/>
          <p:nvPr/>
        </p:nvSpPr>
        <p:spPr>
          <a:xfrm>
            <a:off x="6349365" y="1849120"/>
            <a:ext cx="5396230" cy="553085"/>
          </a:xfrm>
          <a:prstGeom prst="rect">
            <a:avLst/>
          </a:prstGeom>
          <a:noFill/>
        </p:spPr>
        <p:txBody>
          <a:bodyPr wrap="square" rtlCol="0" anchor="t">
            <a:spAutoFit/>
          </a:bodyPr>
          <a:lstStyle/>
          <a:p>
            <a:r>
              <a:rPr lang="en-US" sz="3000">
                <a:solidFill>
                  <a:schemeClr val="tx1"/>
                </a:solidFill>
                <a:effectLst>
                  <a:outerShdw blurRad="38100" dist="19050" dir="2700000" algn="tl" rotWithShape="0">
                    <a:schemeClr val="dk1">
                      <a:alpha val="40000"/>
                    </a:schemeClr>
                  </a:outerShdw>
                </a:effectLst>
                <a:hlinkClick r:id="rId2" action="ppaction://hlinkfile"/>
              </a:rPr>
              <a:t>https://www.kapoorplastics.com/</a:t>
            </a:r>
            <a:endParaRPr lang="en-US" sz="3000">
              <a:solidFill>
                <a:schemeClr val="tx1"/>
              </a:solidFill>
              <a:effectLst>
                <a:outerShdw blurRad="38100" dist="19050" dir="2700000" algn="tl" rotWithShape="0">
                  <a:schemeClr val="dk1">
                    <a:alpha val="40000"/>
                  </a:schemeClr>
                </a:outerShdw>
              </a:effectLst>
              <a:hlinkClick r:id="rId2" action="ppaction://hlinkfile"/>
            </a:endParaRPr>
          </a:p>
        </p:txBody>
      </p:sp>
      <p:pic>
        <p:nvPicPr>
          <p:cNvPr id="10" name="Picture 9"/>
          <p:cNvPicPr>
            <a:picLocks noChangeAspect="true"/>
          </p:cNvPicPr>
          <p:nvPr/>
        </p:nvPicPr>
        <p:blipFill>
          <a:blip r:embed="rId3"/>
          <a:stretch>
            <a:fillRect/>
          </a:stretch>
        </p:blipFill>
        <p:spPr>
          <a:xfrm>
            <a:off x="6170612" y="3124200"/>
            <a:ext cx="5486400" cy="3084833"/>
          </a:xfrm>
          <a:prstGeom prst="rect">
            <a:avLst/>
          </a:prstGeom>
        </p:spPr>
      </p:pic>
      <p:sp>
        <p:nvSpPr>
          <p:cNvPr id="11" name="Text Box 10"/>
          <p:cNvSpPr txBox="true"/>
          <p:nvPr/>
        </p:nvSpPr>
        <p:spPr>
          <a:xfrm>
            <a:off x="918845" y="4778375"/>
            <a:ext cx="3987165" cy="953135"/>
          </a:xfrm>
          <a:prstGeom prst="rect">
            <a:avLst/>
          </a:prstGeom>
          <a:noFill/>
        </p:spPr>
        <p:txBody>
          <a:bodyPr wrap="square" rtlCol="0" anchor="t">
            <a:spAutoFit/>
          </a:bodyPr>
          <a:lstStyle/>
          <a:p>
            <a:r>
              <a:rPr lang="en-US" sz="2800">
                <a:hlinkClick r:id="rId4" action="ppaction://hlinkfile"/>
              </a:rPr>
              <a:t>https://www.kapoorplastics.com/acrylic-sheet.php</a:t>
            </a:r>
            <a:endParaRPr lang="en-US" sz="2800"/>
          </a:p>
        </p:txBody>
      </p:sp>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true"/>
          </p:cNvSpPr>
          <p:nvPr>
            <p:ph type="title"/>
          </p:nvPr>
        </p:nvSpPr>
        <p:spPr>
          <a:xfrm>
            <a:off x="1522413" y="381000"/>
            <a:ext cx="9144001" cy="685800"/>
          </a:xfrm>
        </p:spPr>
        <p:txBody>
          <a:bodyPr>
            <a:normAutofit/>
          </a:bodyPr>
          <a:lstStyle/>
          <a:p>
            <a:pPr algn="ctr"/>
            <a:r>
              <a:rPr lang="en-US" altLang="en-US" sz="3500" dirty="0">
                <a:sym typeface="+mn-ea"/>
              </a:rPr>
              <a:t>SEO</a:t>
            </a:r>
            <a:r>
              <a:rPr lang="en-US" sz="3500" dirty="0">
                <a:sym typeface="+mn-ea"/>
              </a:rPr>
              <a:t> </a:t>
            </a:r>
            <a:r>
              <a:rPr lang="en-US" altLang="en-US" sz="3500" dirty="0">
                <a:sym typeface="+mn-ea"/>
              </a:rPr>
              <a:t>Portfolio</a:t>
            </a:r>
            <a:endParaRPr lang="en-US" altLang="en-US" sz="3500" dirty="0">
              <a:sym typeface="+mn-ea"/>
            </a:endParaRPr>
          </a:p>
        </p:txBody>
      </p:sp>
      <p:sp>
        <p:nvSpPr>
          <p:cNvPr id="8" name="Text Box 7"/>
          <p:cNvSpPr txBox="true"/>
          <p:nvPr/>
        </p:nvSpPr>
        <p:spPr>
          <a:xfrm>
            <a:off x="6349365" y="1849120"/>
            <a:ext cx="5396230" cy="553085"/>
          </a:xfrm>
          <a:prstGeom prst="rect">
            <a:avLst/>
          </a:prstGeom>
          <a:noFill/>
        </p:spPr>
        <p:txBody>
          <a:bodyPr wrap="square" rtlCol="0" anchor="t">
            <a:spAutoFit/>
          </a:bodyPr>
          <a:lstStyle/>
          <a:p>
            <a:r>
              <a:rPr lang="en-US" sz="3000">
                <a:sym typeface="+mn-ea"/>
                <a:hlinkClick r:id="rId1" action="ppaction://hlinkfile"/>
              </a:rPr>
              <a:t>https://www.finehole.com/</a:t>
            </a:r>
            <a:endParaRPr lang="en-US" sz="3000">
              <a:solidFill>
                <a:schemeClr val="tx1"/>
              </a:solidFill>
              <a:effectLst>
                <a:outerShdw blurRad="38100" dist="19050" dir="2700000" algn="tl" rotWithShape="0">
                  <a:schemeClr val="dk1">
                    <a:alpha val="40000"/>
                  </a:schemeClr>
                </a:outerShdw>
              </a:effectLst>
            </a:endParaRPr>
          </a:p>
        </p:txBody>
      </p:sp>
      <p:sp>
        <p:nvSpPr>
          <p:cNvPr id="11" name="Text Box 10"/>
          <p:cNvSpPr txBox="true"/>
          <p:nvPr/>
        </p:nvSpPr>
        <p:spPr>
          <a:xfrm>
            <a:off x="461645" y="4473575"/>
            <a:ext cx="4824730" cy="1383665"/>
          </a:xfrm>
          <a:prstGeom prst="rect">
            <a:avLst/>
          </a:prstGeom>
          <a:noFill/>
        </p:spPr>
        <p:txBody>
          <a:bodyPr wrap="square" rtlCol="0" anchor="t">
            <a:spAutoFit/>
          </a:bodyPr>
          <a:lstStyle/>
          <a:p>
            <a:r>
              <a:rPr lang="en-US" sz="2800">
                <a:hlinkClick r:id="rId1" action="ppaction://hlinkfile"/>
              </a:rPr>
              <a:t>https://www.finehole.com/vacuum-filter-screen-manufacturer-exporter-india.php</a:t>
            </a:r>
            <a:endParaRPr lang="en-US" sz="2800"/>
          </a:p>
        </p:txBody>
      </p:sp>
      <p:pic>
        <p:nvPicPr>
          <p:cNvPr id="3" name="Picture 2"/>
          <p:cNvPicPr>
            <a:picLocks noChangeAspect="true"/>
          </p:cNvPicPr>
          <p:nvPr/>
        </p:nvPicPr>
        <p:blipFill>
          <a:blip r:embed="rId2"/>
          <a:stretch>
            <a:fillRect/>
          </a:stretch>
        </p:blipFill>
        <p:spPr>
          <a:xfrm>
            <a:off x="455612" y="1447800"/>
            <a:ext cx="5357495" cy="3012440"/>
          </a:xfrm>
          <a:prstGeom prst="rect">
            <a:avLst/>
          </a:prstGeom>
        </p:spPr>
      </p:pic>
      <p:pic>
        <p:nvPicPr>
          <p:cNvPr id="4" name="Picture 3"/>
          <p:cNvPicPr>
            <a:picLocks noChangeAspect="true"/>
          </p:cNvPicPr>
          <p:nvPr/>
        </p:nvPicPr>
        <p:blipFill>
          <a:blip r:embed="rId3"/>
          <a:stretch>
            <a:fillRect/>
          </a:stretch>
        </p:blipFill>
        <p:spPr>
          <a:xfrm>
            <a:off x="6018212" y="3124200"/>
            <a:ext cx="5725795" cy="3219450"/>
          </a:xfrm>
          <a:prstGeom prst="rect">
            <a:avLst/>
          </a:prstGeom>
        </p:spPr>
      </p:pic>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true"/>
          </p:cNvSpPr>
          <p:nvPr>
            <p:ph type="title"/>
          </p:nvPr>
        </p:nvSpPr>
        <p:spPr>
          <a:xfrm>
            <a:off x="1522413" y="381000"/>
            <a:ext cx="9144001" cy="685800"/>
          </a:xfrm>
        </p:spPr>
        <p:txBody>
          <a:bodyPr>
            <a:normAutofit/>
          </a:bodyPr>
          <a:lstStyle/>
          <a:p>
            <a:pPr algn="ctr"/>
            <a:r>
              <a:rPr lang="en-US" altLang="en-US" sz="3500" dirty="0">
                <a:sym typeface="+mn-ea"/>
              </a:rPr>
              <a:t>SEO</a:t>
            </a:r>
            <a:r>
              <a:rPr lang="en-US" sz="3500" dirty="0">
                <a:sym typeface="+mn-ea"/>
              </a:rPr>
              <a:t> </a:t>
            </a:r>
            <a:r>
              <a:rPr lang="en-US" altLang="en-US" sz="3500" dirty="0">
                <a:sym typeface="+mn-ea"/>
              </a:rPr>
              <a:t>Portfolio</a:t>
            </a:r>
            <a:endParaRPr lang="en-US" altLang="en-US" sz="3500" dirty="0">
              <a:sym typeface="+mn-ea"/>
            </a:endParaRPr>
          </a:p>
        </p:txBody>
      </p:sp>
      <p:sp>
        <p:nvSpPr>
          <p:cNvPr id="8" name="Text Box 7"/>
          <p:cNvSpPr txBox="true"/>
          <p:nvPr/>
        </p:nvSpPr>
        <p:spPr>
          <a:xfrm>
            <a:off x="6170612" y="2209800"/>
            <a:ext cx="5396230" cy="553085"/>
          </a:xfrm>
          <a:prstGeom prst="rect">
            <a:avLst/>
          </a:prstGeom>
          <a:noFill/>
        </p:spPr>
        <p:txBody>
          <a:bodyPr wrap="square" rtlCol="0" anchor="t">
            <a:spAutoFit/>
          </a:bodyPr>
          <a:lstStyle/>
          <a:p>
            <a:r>
              <a:rPr lang="en-US" sz="3000" dirty="0">
                <a:sym typeface="+mn-ea"/>
                <a:hlinkClick r:id="rId1"/>
              </a:rPr>
              <a:t>https://www.hdtvsupply.com/</a:t>
            </a:r>
            <a:endParaRPr lang="en-US" sz="3000" dirty="0">
              <a:sym typeface="+mn-ea"/>
            </a:endParaRPr>
          </a:p>
        </p:txBody>
      </p:sp>
      <p:sp>
        <p:nvSpPr>
          <p:cNvPr id="11" name="Text Box 10"/>
          <p:cNvSpPr txBox="true"/>
          <p:nvPr/>
        </p:nvSpPr>
        <p:spPr>
          <a:xfrm>
            <a:off x="608012" y="4419600"/>
            <a:ext cx="5148580" cy="629920"/>
          </a:xfrm>
          <a:prstGeom prst="rect">
            <a:avLst/>
          </a:prstGeom>
          <a:noFill/>
        </p:spPr>
        <p:txBody>
          <a:bodyPr wrap="square" rtlCol="0" anchor="t">
            <a:spAutoFit/>
          </a:bodyPr>
          <a:lstStyle/>
          <a:p>
            <a:r>
              <a:rPr lang="en-US" altLang="en-US" sz="3500" dirty="0"/>
              <a:t>Products &amp; Category Page</a:t>
            </a:r>
            <a:endParaRPr lang="en-US" altLang="en-US" sz="3500" dirty="0"/>
          </a:p>
        </p:txBody>
      </p:sp>
      <p:pic>
        <p:nvPicPr>
          <p:cNvPr id="2" name="Picture 1"/>
          <p:cNvPicPr>
            <a:picLocks noChangeAspect="true"/>
          </p:cNvPicPr>
          <p:nvPr/>
        </p:nvPicPr>
        <p:blipFill>
          <a:blip r:embed="rId2"/>
          <a:stretch>
            <a:fillRect/>
          </a:stretch>
        </p:blipFill>
        <p:spPr>
          <a:xfrm>
            <a:off x="608012" y="1524000"/>
            <a:ext cx="4906916" cy="2759076"/>
          </a:xfrm>
          <a:prstGeom prst="rect">
            <a:avLst/>
          </a:prstGeom>
        </p:spPr>
      </p:pic>
      <p:pic>
        <p:nvPicPr>
          <p:cNvPr id="5" name="Picture 4"/>
          <p:cNvPicPr>
            <a:picLocks noChangeAspect="true"/>
          </p:cNvPicPr>
          <p:nvPr/>
        </p:nvPicPr>
        <p:blipFill>
          <a:blip r:embed="rId3"/>
          <a:stretch>
            <a:fillRect/>
          </a:stretch>
        </p:blipFill>
        <p:spPr>
          <a:xfrm>
            <a:off x="6170612" y="3200400"/>
            <a:ext cx="5267642" cy="2961547"/>
          </a:xfrm>
          <a:prstGeom prst="rect">
            <a:avLst/>
          </a:prstGeom>
        </p:spPr>
      </p:pic>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true"/>
          </p:cNvSpPr>
          <p:nvPr>
            <p:ph type="title"/>
          </p:nvPr>
        </p:nvSpPr>
        <p:spPr>
          <a:xfrm>
            <a:off x="1522413" y="381000"/>
            <a:ext cx="9144001" cy="609600"/>
          </a:xfrm>
        </p:spPr>
        <p:txBody>
          <a:bodyPr>
            <a:normAutofit/>
          </a:bodyPr>
          <a:lstStyle/>
          <a:p>
            <a:pPr algn="ctr"/>
            <a:r>
              <a:rPr lang="en-US" dirty="0"/>
              <a:t>Voice Search Services</a:t>
            </a:r>
            <a:endParaRPr lang="en-US" dirty="0"/>
          </a:p>
        </p:txBody>
      </p:sp>
      <p:pic>
        <p:nvPicPr>
          <p:cNvPr id="11" name="Picture 10"/>
          <p:cNvPicPr>
            <a:picLocks noChangeAspect="true"/>
          </p:cNvPicPr>
          <p:nvPr/>
        </p:nvPicPr>
        <p:blipFill>
          <a:blip r:embed="rId1" cstate="print">
            <a:extLst>
              <a:ext uri="{28A0092B-C50C-407E-A947-70E740481C1C}">
                <a14:useLocalDpi xmlns:a14="http://schemas.microsoft.com/office/drawing/2010/main" val="false"/>
              </a:ext>
            </a:extLst>
          </a:blip>
          <a:stretch>
            <a:fillRect/>
          </a:stretch>
        </p:blipFill>
        <p:spPr>
          <a:xfrm>
            <a:off x="7389812" y="3657601"/>
            <a:ext cx="992047" cy="2514600"/>
          </a:xfrm>
          <a:prstGeom prst="rect">
            <a:avLst/>
          </a:prstGeom>
        </p:spPr>
      </p:pic>
      <p:pic>
        <p:nvPicPr>
          <p:cNvPr id="12" name="Picture 11"/>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4082730" y="1524001"/>
            <a:ext cx="640081" cy="457200"/>
          </a:xfrm>
          <a:prstGeom prst="rect">
            <a:avLst/>
          </a:prstGeom>
        </p:spPr>
      </p:pic>
      <p:sp>
        <p:nvSpPr>
          <p:cNvPr id="13" name="Rectangular Callout 12"/>
          <p:cNvSpPr/>
          <p:nvPr/>
        </p:nvSpPr>
        <p:spPr>
          <a:xfrm>
            <a:off x="3198812" y="2590800"/>
            <a:ext cx="838200" cy="609600"/>
          </a:xfrm>
          <a:prstGeom prst="wedgeRectCallout">
            <a:avLst>
              <a:gd name="adj1" fmla="val 27816"/>
              <a:gd name="adj2" fmla="val 7547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true"/>
          </p:cNvPicPr>
          <p:nvPr/>
        </p:nvPicPr>
        <p:blipFill>
          <a:blip r:embed="rId3" cstate="print">
            <a:extLst>
              <a:ext uri="{28A0092B-C50C-407E-A947-70E740481C1C}">
                <a14:useLocalDpi xmlns:a14="http://schemas.microsoft.com/office/drawing/2010/main" val="false"/>
              </a:ext>
            </a:extLst>
          </a:blip>
          <a:stretch>
            <a:fillRect/>
          </a:stretch>
        </p:blipFill>
        <p:spPr>
          <a:xfrm>
            <a:off x="3427412" y="2362200"/>
            <a:ext cx="457200" cy="698815"/>
          </a:xfrm>
          <a:prstGeom prst="rect">
            <a:avLst/>
          </a:prstGeom>
        </p:spPr>
      </p:pic>
      <p:pic>
        <p:nvPicPr>
          <p:cNvPr id="16" name="Picture 15"/>
          <p:cNvPicPr>
            <a:picLocks noChangeAspect="true"/>
          </p:cNvPicPr>
          <p:nvPr/>
        </p:nvPicPr>
        <p:blipFill>
          <a:blip r:embed="rId4" cstate="print">
            <a:extLst>
              <a:ext uri="{28A0092B-C50C-407E-A947-70E740481C1C}">
                <a14:useLocalDpi xmlns:a14="http://schemas.microsoft.com/office/drawing/2010/main" val="false"/>
              </a:ext>
            </a:extLst>
          </a:blip>
          <a:stretch>
            <a:fillRect/>
          </a:stretch>
        </p:blipFill>
        <p:spPr>
          <a:xfrm>
            <a:off x="8151812" y="3048000"/>
            <a:ext cx="733445" cy="626366"/>
          </a:xfrm>
          <a:prstGeom prst="rect">
            <a:avLst/>
          </a:prstGeom>
        </p:spPr>
      </p:pic>
      <p:pic>
        <p:nvPicPr>
          <p:cNvPr id="18" name="Picture 17"/>
          <p:cNvPicPr>
            <a:picLocks noChangeAspect="true"/>
          </p:cNvPicPr>
          <p:nvPr/>
        </p:nvPicPr>
        <p:blipFill>
          <a:blip r:embed="rId5" cstate="print">
            <a:extLst>
              <a:ext uri="{28A0092B-C50C-407E-A947-70E740481C1C}">
                <a14:useLocalDpi xmlns:a14="http://schemas.microsoft.com/office/drawing/2010/main" val="false"/>
              </a:ext>
            </a:extLst>
          </a:blip>
          <a:stretch>
            <a:fillRect/>
          </a:stretch>
        </p:blipFill>
        <p:spPr>
          <a:xfrm>
            <a:off x="4875212" y="1828801"/>
            <a:ext cx="2362200" cy="4317764"/>
          </a:xfrm>
          <a:prstGeom prst="rect">
            <a:avLst/>
          </a:prstGeom>
        </p:spPr>
      </p:pic>
      <p:pic>
        <p:nvPicPr>
          <p:cNvPr id="10" name="Picture 9"/>
          <p:cNvPicPr>
            <a:picLocks noChangeAspect="true"/>
          </p:cNvPicPr>
          <p:nvPr/>
        </p:nvPicPr>
        <p:blipFill>
          <a:blip r:embed="rId6" cstate="print">
            <a:extLst>
              <a:ext uri="{28A0092B-C50C-407E-A947-70E740481C1C}">
                <a14:useLocalDpi xmlns:a14="http://schemas.microsoft.com/office/drawing/2010/main" val="false"/>
              </a:ext>
            </a:extLst>
          </a:blip>
          <a:stretch>
            <a:fillRect/>
          </a:stretch>
        </p:blipFill>
        <p:spPr>
          <a:xfrm>
            <a:off x="3808412" y="3581400"/>
            <a:ext cx="1172174" cy="2590800"/>
          </a:xfrm>
          <a:prstGeom prst="rect">
            <a:avLst/>
          </a:prstGeom>
        </p:spPr>
      </p:pic>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anim calcmode="lin" valueType="num">
                                      <p:cBhvr>
                                        <p:cTn id="12" dur="2000" fill="hold"/>
                                        <p:tgtEl>
                                          <p:spTgt spid="18"/>
                                        </p:tgtEl>
                                        <p:attrNameLst>
                                          <p:attrName>ppt_w</p:attrName>
                                        </p:attrNameLst>
                                      </p:cBhvr>
                                      <p:tavLst>
                                        <p:tav tm="0" fmla="#ppt_w*sin(2.5*pi*$)">
                                          <p:val>
                                            <p:fltVal val="0"/>
                                          </p:val>
                                        </p:tav>
                                        <p:tav tm="100000">
                                          <p:val>
                                            <p:fltVal val="1"/>
                                          </p:val>
                                        </p:tav>
                                      </p:tavLst>
                                    </p:anim>
                                    <p:anim calcmode="lin" valueType="num">
                                      <p:cBhvr>
                                        <p:cTn id="13" dur="2000" fill="hold"/>
                                        <p:tgtEl>
                                          <p:spTgt spid="18"/>
                                        </p:tgtEl>
                                        <p:attrNameLst>
                                          <p:attrName>ppt_h</p:attrName>
                                        </p:attrNameLst>
                                      </p:cBhvr>
                                      <p:tavLst>
                                        <p:tav tm="0">
                                          <p:val>
                                            <p:strVal val="#ppt_h"/>
                                          </p:val>
                                        </p:tav>
                                        <p:tav tm="100000">
                                          <p:val>
                                            <p:strVal val="#ppt_h"/>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35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2" presetClass="entr" presetSubtype="8"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0-#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childTnLst>
                          </p:cTn>
                        </p:par>
                        <p:par>
                          <p:cTn id="37" fill="hold">
                            <p:stCondLst>
                              <p:cond delay="5500"/>
                            </p:stCondLst>
                            <p:childTnLst>
                              <p:par>
                                <p:cTn id="38" presetID="2" presetClass="entr" presetSubtype="2"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1+#ppt_w/2"/>
                                          </p:val>
                                        </p:tav>
                                        <p:tav tm="100000">
                                          <p:val>
                                            <p:strVal val="#ppt_x"/>
                                          </p:val>
                                        </p:tav>
                                      </p:tavLst>
                                    </p:anim>
                                    <p:anim calcmode="lin" valueType="num">
                                      <p:cBhvr additive="base">
                                        <p:cTn id="4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tru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true"/>
          </p:cNvSpPr>
          <p:nvPr>
            <p:ph type="title"/>
          </p:nvPr>
        </p:nvSpPr>
        <p:spPr>
          <a:xfrm>
            <a:off x="1522413" y="381000"/>
            <a:ext cx="9144001" cy="685800"/>
          </a:xfrm>
        </p:spPr>
        <p:txBody>
          <a:bodyPr/>
          <a:lstStyle/>
          <a:p>
            <a:pPr algn="ctr"/>
            <a:r>
              <a:rPr lang="en-US" dirty="0"/>
              <a:t>SEO Copywriting Services</a:t>
            </a:r>
            <a:endParaRPr lang="en-US" dirty="0"/>
          </a:p>
        </p:txBody>
      </p:sp>
      <p:pic>
        <p:nvPicPr>
          <p:cNvPr id="4" name="Picture 3"/>
          <p:cNvPicPr>
            <a:picLocks noChangeAspect="true"/>
          </p:cNvPicPr>
          <p:nvPr/>
        </p:nvPicPr>
        <p:blipFill>
          <a:blip r:embed="rId1" cstate="print">
            <a:extLst>
              <a:ext uri="{28A0092B-C50C-407E-A947-70E740481C1C}">
                <a14:useLocalDpi xmlns:a14="http://schemas.microsoft.com/office/drawing/2010/main" val="false"/>
              </a:ext>
            </a:extLst>
          </a:blip>
          <a:stretch>
            <a:fillRect/>
          </a:stretch>
        </p:blipFill>
        <p:spPr>
          <a:xfrm flipH="true">
            <a:off x="5180012" y="2286000"/>
            <a:ext cx="1752600" cy="1447800"/>
          </a:xfrm>
          <a:prstGeom prst="rect">
            <a:avLst/>
          </a:prstGeom>
        </p:spPr>
      </p:pic>
      <p:pic>
        <p:nvPicPr>
          <p:cNvPr id="5" name="Picture 4"/>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7008812" y="1371600"/>
            <a:ext cx="2213149" cy="3124200"/>
          </a:xfrm>
          <a:prstGeom prst="rect">
            <a:avLst/>
          </a:prstGeom>
        </p:spPr>
      </p:pic>
      <p:pic>
        <p:nvPicPr>
          <p:cNvPr id="2" name="Picture 1"/>
          <p:cNvPicPr>
            <a:picLocks noChangeAspect="true"/>
          </p:cNvPicPr>
          <p:nvPr/>
        </p:nvPicPr>
        <p:blipFill>
          <a:blip r:embed="rId3" cstate="print">
            <a:extLst>
              <a:ext uri="{28A0092B-C50C-407E-A947-70E740481C1C}">
                <a14:useLocalDpi xmlns:a14="http://schemas.microsoft.com/office/drawing/2010/main" val="false"/>
              </a:ext>
            </a:extLst>
          </a:blip>
          <a:stretch>
            <a:fillRect/>
          </a:stretch>
        </p:blipFill>
        <p:spPr>
          <a:xfrm>
            <a:off x="3503612" y="2514600"/>
            <a:ext cx="4038600" cy="3860618"/>
          </a:xfrm>
          <a:prstGeom prst="rect">
            <a:avLst/>
          </a:prstGeom>
        </p:spPr>
      </p:pic>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500"/>
                            </p:stCondLst>
                            <p:childTnLst>
                              <p:par>
                                <p:cTn id="13" presetID="22" presetClass="entr" presetSubtype="4"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1000"/>
                                        <p:tgtEl>
                                          <p:spTgt spid="4"/>
                                        </p:tgtEl>
                                      </p:cBhvr>
                                    </p:animEffect>
                                  </p:childTnLst>
                                </p:cTn>
                              </p:par>
                            </p:childTnLst>
                          </p:cTn>
                        </p:par>
                        <p:par>
                          <p:cTn id="16" fill="hold">
                            <p:stCondLst>
                              <p:cond delay="4500"/>
                            </p:stCondLst>
                            <p:childTnLst>
                              <p:par>
                                <p:cTn id="17" presetID="14" presetClass="entr" presetSubtype="10" fill="hold" nodeType="after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531812" y="1581090"/>
            <a:ext cx="10820400" cy="3219510"/>
          </a:xfrm>
          <a:prstGeom prst="wedgeRoundRect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true"/>
          </p:cNvSpPr>
          <p:nvPr>
            <p:ph type="title"/>
          </p:nvPr>
        </p:nvSpPr>
        <p:spPr>
          <a:xfrm>
            <a:off x="1407795" y="152400"/>
            <a:ext cx="9353550" cy="914400"/>
          </a:xfrm>
        </p:spPr>
        <p:txBody>
          <a:bodyPr>
            <a:normAutofit/>
          </a:bodyPr>
          <a:lstStyle/>
          <a:p>
            <a:pPr algn="ctr"/>
            <a:r>
              <a:rPr lang="en-US" sz="3500" dirty="0"/>
              <a:t>Blog Copywriting</a:t>
            </a:r>
            <a:endParaRPr lang="en-US" sz="3500" dirty="0"/>
          </a:p>
        </p:txBody>
      </p:sp>
      <p:sp>
        <p:nvSpPr>
          <p:cNvPr id="5" name="Text Box 4"/>
          <p:cNvSpPr txBox="true"/>
          <p:nvPr/>
        </p:nvSpPr>
        <p:spPr>
          <a:xfrm>
            <a:off x="836612" y="2362200"/>
            <a:ext cx="10287000" cy="1938992"/>
          </a:xfrm>
          <a:prstGeom prst="rect">
            <a:avLst/>
          </a:prstGeom>
          <a:noFill/>
        </p:spPr>
        <p:txBody>
          <a:bodyPr wrap="square" rtlCol="0" anchor="t">
            <a:spAutoFit/>
          </a:bodyPr>
          <a:lstStyle/>
          <a:p>
            <a:pPr algn="just"/>
            <a:r>
              <a:rPr lang="en-US" sz="2000" dirty="0"/>
              <a:t>Expecting a much better ROI on email marketing is very common. Unsatisfactory gains of email sending often drive digital marketers to intense their efforts further for sending more numbers of emails or buying more email lists at a higher cost. Do these conventional practices to get more leads and revenue through email marketing click? The more numbers of emails sent for marketing don’t guarantee for a better return because ‘email deliverability’ plays an important role behind the curtain.</a:t>
            </a:r>
            <a:endParaRPr lang="en-US" sz="2000" dirty="0"/>
          </a:p>
        </p:txBody>
      </p:sp>
      <p:sp>
        <p:nvSpPr>
          <p:cNvPr id="12" name="Text Box 4"/>
          <p:cNvSpPr txBox="true"/>
          <p:nvPr/>
        </p:nvSpPr>
        <p:spPr>
          <a:xfrm>
            <a:off x="836612" y="1824335"/>
            <a:ext cx="10287000" cy="461665"/>
          </a:xfrm>
          <a:prstGeom prst="rect">
            <a:avLst/>
          </a:prstGeom>
          <a:noFill/>
        </p:spPr>
        <p:txBody>
          <a:bodyPr wrap="square" rtlCol="0" anchor="t">
            <a:spAutoFit/>
          </a:bodyPr>
          <a:lstStyle/>
          <a:p>
            <a:r>
              <a:rPr lang="en-US" sz="2400" b="1" dirty="0"/>
              <a:t>Blog </a:t>
            </a:r>
            <a:r>
              <a:rPr lang="en-US" sz="2400" b="1" dirty="0" smtClean="0"/>
              <a:t>Samyakonline.net</a:t>
            </a:r>
            <a:endParaRPr lang="en-US" sz="2400" b="1" dirty="0"/>
          </a:p>
        </p:txBody>
      </p:sp>
      <p:sp>
        <p:nvSpPr>
          <p:cNvPr id="14" name="Text Box 4"/>
          <p:cNvSpPr txBox="true"/>
          <p:nvPr/>
        </p:nvSpPr>
        <p:spPr>
          <a:xfrm>
            <a:off x="836612" y="4267200"/>
            <a:ext cx="10287000" cy="400110"/>
          </a:xfrm>
          <a:prstGeom prst="rect">
            <a:avLst/>
          </a:prstGeom>
          <a:noFill/>
        </p:spPr>
        <p:txBody>
          <a:bodyPr wrap="square" rtlCol="0" anchor="t">
            <a:spAutoFit/>
          </a:bodyPr>
          <a:lstStyle/>
          <a:p>
            <a:pPr algn="r"/>
            <a:r>
              <a:rPr lang="en-US" sz="2000" dirty="0" smtClean="0">
                <a:hlinkClick r:id="rId1"/>
              </a:rPr>
              <a:t>More&gt;&gt;</a:t>
            </a:r>
            <a:endParaRPr lang="en-US" sz="2000" dirty="0"/>
          </a:p>
        </p:txBody>
      </p:sp>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531812" y="1581090"/>
            <a:ext cx="10820400" cy="3219510"/>
          </a:xfrm>
          <a:prstGeom prst="wedgeRoundRect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true"/>
          </p:cNvSpPr>
          <p:nvPr>
            <p:ph type="title"/>
          </p:nvPr>
        </p:nvSpPr>
        <p:spPr>
          <a:xfrm>
            <a:off x="1407795" y="152400"/>
            <a:ext cx="9353550" cy="914400"/>
          </a:xfrm>
        </p:spPr>
        <p:txBody>
          <a:bodyPr>
            <a:normAutofit/>
          </a:bodyPr>
          <a:lstStyle/>
          <a:p>
            <a:pPr algn="ctr"/>
            <a:r>
              <a:rPr lang="en-US" sz="3500" dirty="0"/>
              <a:t>Article Copywriting</a:t>
            </a:r>
            <a:endParaRPr lang="en-US" sz="3500" dirty="0"/>
          </a:p>
        </p:txBody>
      </p:sp>
      <p:sp>
        <p:nvSpPr>
          <p:cNvPr id="5" name="Text Box 4"/>
          <p:cNvSpPr txBox="true"/>
          <p:nvPr/>
        </p:nvSpPr>
        <p:spPr>
          <a:xfrm>
            <a:off x="836612" y="2362200"/>
            <a:ext cx="10287000" cy="1938992"/>
          </a:xfrm>
          <a:prstGeom prst="rect">
            <a:avLst/>
          </a:prstGeom>
          <a:noFill/>
        </p:spPr>
        <p:txBody>
          <a:bodyPr wrap="square" rtlCol="0" anchor="t">
            <a:spAutoFit/>
          </a:bodyPr>
          <a:lstStyle/>
          <a:p>
            <a:pPr algn="just"/>
            <a:r>
              <a:rPr lang="en-US" sz="2000" dirty="0"/>
              <a:t>Parents today are focused on what they can offer their kids in terms of better health, security and career. Hence, most parents today are serious about the schools that they choose for their kids. Education has become one of the necessary things that parents need to think about apart from food, clothing and shelter. Hence, when you want your child to have the best education you need to focus on choosing the best schools locally. If you live in Delhi, you need to start looking for the best schools in Delhi.</a:t>
            </a:r>
            <a:endParaRPr lang="en-US" sz="2000" dirty="0"/>
          </a:p>
        </p:txBody>
      </p:sp>
      <p:sp>
        <p:nvSpPr>
          <p:cNvPr id="12" name="Text Box 4"/>
          <p:cNvSpPr txBox="true"/>
          <p:nvPr/>
        </p:nvSpPr>
        <p:spPr>
          <a:xfrm>
            <a:off x="836612" y="1824335"/>
            <a:ext cx="10287000" cy="461665"/>
          </a:xfrm>
          <a:prstGeom prst="rect">
            <a:avLst/>
          </a:prstGeom>
          <a:noFill/>
        </p:spPr>
        <p:txBody>
          <a:bodyPr wrap="square" rtlCol="0" anchor="t">
            <a:spAutoFit/>
          </a:bodyPr>
          <a:lstStyle/>
          <a:p>
            <a:r>
              <a:rPr lang="en-US" sz="2400" b="1" dirty="0"/>
              <a:t>Article KrSchool.com</a:t>
            </a:r>
            <a:endParaRPr lang="en-US" sz="2400" b="1" dirty="0"/>
          </a:p>
        </p:txBody>
      </p:sp>
      <p:sp>
        <p:nvSpPr>
          <p:cNvPr id="14" name="Text Box 4"/>
          <p:cNvSpPr txBox="true"/>
          <p:nvPr/>
        </p:nvSpPr>
        <p:spPr>
          <a:xfrm>
            <a:off x="836612" y="4267200"/>
            <a:ext cx="10287000" cy="400110"/>
          </a:xfrm>
          <a:prstGeom prst="rect">
            <a:avLst/>
          </a:prstGeom>
          <a:noFill/>
        </p:spPr>
        <p:txBody>
          <a:bodyPr wrap="square" rtlCol="0" anchor="t">
            <a:spAutoFit/>
          </a:bodyPr>
          <a:lstStyle/>
          <a:p>
            <a:pPr algn="r"/>
            <a:r>
              <a:rPr lang="en-US" sz="2000" dirty="0" smtClean="0">
                <a:hlinkClick r:id="rId1"/>
              </a:rPr>
              <a:t>More&gt;&gt;</a:t>
            </a:r>
            <a:endParaRPr lang="en-US" sz="2000" dirty="0"/>
          </a:p>
        </p:txBody>
      </p:sp>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531812" y="1581090"/>
            <a:ext cx="10820400" cy="3219510"/>
          </a:xfrm>
          <a:prstGeom prst="wedgeRoundRect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true"/>
          </p:cNvSpPr>
          <p:nvPr>
            <p:ph type="title"/>
          </p:nvPr>
        </p:nvSpPr>
        <p:spPr>
          <a:xfrm>
            <a:off x="1407795" y="152400"/>
            <a:ext cx="9353550" cy="914400"/>
          </a:xfrm>
        </p:spPr>
        <p:txBody>
          <a:bodyPr>
            <a:normAutofit/>
          </a:bodyPr>
          <a:lstStyle/>
          <a:p>
            <a:pPr algn="ctr"/>
            <a:r>
              <a:rPr lang="en-US" sz="3500" dirty="0"/>
              <a:t>PR Copywriting</a:t>
            </a:r>
            <a:endParaRPr lang="en-US" sz="3500" dirty="0"/>
          </a:p>
        </p:txBody>
      </p:sp>
      <p:sp>
        <p:nvSpPr>
          <p:cNvPr id="5" name="Text Box 4"/>
          <p:cNvSpPr txBox="true"/>
          <p:nvPr/>
        </p:nvSpPr>
        <p:spPr>
          <a:xfrm>
            <a:off x="836612" y="2362200"/>
            <a:ext cx="10287000" cy="1938992"/>
          </a:xfrm>
          <a:prstGeom prst="rect">
            <a:avLst/>
          </a:prstGeom>
          <a:noFill/>
        </p:spPr>
        <p:txBody>
          <a:bodyPr wrap="square" rtlCol="0" anchor="t">
            <a:spAutoFit/>
          </a:bodyPr>
          <a:lstStyle/>
          <a:p>
            <a:pPr algn="just"/>
            <a:r>
              <a:rPr lang="en-US" sz="2000" dirty="0"/>
              <a:t>Castle Improvements is a family-owned company in business since 1981. It has been consistently fulfilling all garage door product and service requirements of people in San Diego. Therefore, the majority of people seeking quality brands and top-notch service prefer to count on Castle Improvements. Whether people count on this leading enterprise for residential, commercial, and industrial overhead door products and services for the first time or are repeat customers, they always get rewarding experiences in the end.</a:t>
            </a:r>
            <a:endParaRPr lang="en-US" sz="2000" dirty="0"/>
          </a:p>
        </p:txBody>
      </p:sp>
      <p:sp>
        <p:nvSpPr>
          <p:cNvPr id="12" name="Text Box 4"/>
          <p:cNvSpPr txBox="true"/>
          <p:nvPr/>
        </p:nvSpPr>
        <p:spPr>
          <a:xfrm>
            <a:off x="836612" y="1824335"/>
            <a:ext cx="10287000" cy="461665"/>
          </a:xfrm>
          <a:prstGeom prst="rect">
            <a:avLst/>
          </a:prstGeom>
          <a:noFill/>
        </p:spPr>
        <p:txBody>
          <a:bodyPr wrap="square" rtlCol="0" anchor="t">
            <a:spAutoFit/>
          </a:bodyPr>
          <a:lstStyle/>
          <a:p>
            <a:r>
              <a:rPr lang="en-US" sz="2400" b="1" dirty="0"/>
              <a:t>PR CastleGarageDoors.com</a:t>
            </a:r>
            <a:endParaRPr lang="en-US" sz="2400" b="1" dirty="0"/>
          </a:p>
        </p:txBody>
      </p:sp>
      <p:sp>
        <p:nvSpPr>
          <p:cNvPr id="14" name="Text Box 4"/>
          <p:cNvSpPr txBox="true"/>
          <p:nvPr/>
        </p:nvSpPr>
        <p:spPr>
          <a:xfrm>
            <a:off x="836612" y="4267200"/>
            <a:ext cx="10287000" cy="400110"/>
          </a:xfrm>
          <a:prstGeom prst="rect">
            <a:avLst/>
          </a:prstGeom>
          <a:noFill/>
        </p:spPr>
        <p:txBody>
          <a:bodyPr wrap="square" rtlCol="0" anchor="t">
            <a:spAutoFit/>
          </a:bodyPr>
          <a:lstStyle/>
          <a:p>
            <a:pPr algn="r"/>
            <a:r>
              <a:rPr lang="en-US" sz="2000" dirty="0" smtClean="0">
                <a:hlinkClick r:id="rId1"/>
              </a:rPr>
              <a:t>More&gt;&gt;</a:t>
            </a:r>
            <a:endParaRPr lang="en-US" sz="2000" dirty="0"/>
          </a:p>
        </p:txBody>
      </p:sp>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true"/>
          </p:cNvSpPr>
          <p:nvPr>
            <p:ph type="title"/>
          </p:nvPr>
        </p:nvSpPr>
        <p:spPr>
          <a:xfrm>
            <a:off x="1483995" y="381000"/>
            <a:ext cx="9521825" cy="773430"/>
          </a:xfrm>
        </p:spPr>
        <p:txBody>
          <a:bodyPr>
            <a:normAutofit/>
          </a:bodyPr>
          <a:lstStyle/>
          <a:p>
            <a:pPr algn="ctr"/>
            <a:r>
              <a:rPr lang="en-US" altLang="en-US" sz="3500" b="1" dirty="0" smtClean="0">
                <a:sym typeface="+mn-ea"/>
              </a:rPr>
              <a:t>Website Design &amp; Development</a:t>
            </a:r>
            <a:endParaRPr lang="en-US" altLang="en-US" sz="3500" b="1" dirty="0" smtClean="0">
              <a:sym typeface="+mn-ea"/>
            </a:endParaRPr>
          </a:p>
        </p:txBody>
      </p:sp>
      <p:sp>
        <p:nvSpPr>
          <p:cNvPr id="5" name="Text Box 4"/>
          <p:cNvSpPr txBox="true"/>
          <p:nvPr/>
        </p:nvSpPr>
        <p:spPr>
          <a:xfrm>
            <a:off x="645795" y="1376045"/>
            <a:ext cx="10737850" cy="1783715"/>
          </a:xfrm>
          <a:prstGeom prst="rect">
            <a:avLst/>
          </a:prstGeom>
          <a:noFill/>
        </p:spPr>
        <p:txBody>
          <a:bodyPr wrap="square" rtlCol="0">
            <a:spAutoFit/>
          </a:bodyPr>
          <a:lstStyle/>
          <a:p>
            <a:r>
              <a:rPr lang="en-US" sz="2200"/>
              <a:t>Samyak Online in New Delhi was conceptualized in 2000 to provide the industry-best website design and development services at the lowest possible price. After the journey of almost two decades, it has become the leading award-winning website design and development company in India.</a:t>
            </a:r>
            <a:br>
              <a:rPr lang="en-US" sz="2200"/>
            </a:br>
            <a:endParaRPr lang="en-US" sz="2200"/>
          </a:p>
        </p:txBody>
      </p:sp>
      <p:sp>
        <p:nvSpPr>
          <p:cNvPr id="8" name="Title 12"/>
          <p:cNvSpPr>
            <a:spLocks noGrp="true"/>
          </p:cNvSpPr>
          <p:nvPr/>
        </p:nvSpPr>
        <p:spPr>
          <a:xfrm>
            <a:off x="936625" y="2907665"/>
            <a:ext cx="9834245" cy="8572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altLang="en-US" sz="3500" b="1" dirty="0" smtClean="0">
                <a:sym typeface="+mn-ea"/>
              </a:rPr>
              <a:t>Committed to Quality Website Development</a:t>
            </a:r>
            <a:endParaRPr lang="en-US" altLang="en-US" sz="3500" b="1" dirty="0" smtClean="0">
              <a:sym typeface="+mn-ea"/>
            </a:endParaRPr>
          </a:p>
        </p:txBody>
      </p:sp>
      <p:sp>
        <p:nvSpPr>
          <p:cNvPr id="9" name="Text Box 8"/>
          <p:cNvSpPr txBox="true"/>
          <p:nvPr/>
        </p:nvSpPr>
        <p:spPr>
          <a:xfrm>
            <a:off x="367030" y="3688715"/>
            <a:ext cx="11522710" cy="2014855"/>
          </a:xfrm>
          <a:prstGeom prst="rect">
            <a:avLst/>
          </a:prstGeom>
          <a:noFill/>
        </p:spPr>
        <p:txBody>
          <a:bodyPr wrap="square" rtlCol="0" anchor="t">
            <a:spAutoFit/>
          </a:bodyPr>
          <a:lstStyle/>
          <a:p>
            <a:r>
              <a:rPr lang="en-US" sz="2500"/>
              <a:t>Each client has his unique requirement for website development and designing. We understand the requirements and deliver high quality websites at very affordable price.</a:t>
            </a:r>
            <a:endParaRPr lang="en-US" sz="2500"/>
          </a:p>
          <a:p>
            <a:r>
              <a:rPr lang="en-US" altLang="en-US" sz="2500"/>
              <a:t>“</a:t>
            </a:r>
            <a:r>
              <a:rPr lang="en-US" sz="2500" b="1"/>
              <a:t>As being the prominent website design services company in India, we offer the turnkey customized web designing services with wider scope leveraging your benefits of choosing the best web designing agency.</a:t>
            </a:r>
            <a:r>
              <a:rPr lang="en-US" altLang="en-US" sz="2500" b="1"/>
              <a:t>”</a:t>
            </a:r>
            <a:endParaRPr lang="en-US" altLang="en-US" sz="2500" b="1"/>
          </a:p>
        </p:txBody>
      </p:sp>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531812" y="1581090"/>
            <a:ext cx="10820400" cy="3219510"/>
          </a:xfrm>
          <a:prstGeom prst="wedgeRoundRect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true"/>
          </p:cNvSpPr>
          <p:nvPr>
            <p:ph type="title"/>
          </p:nvPr>
        </p:nvSpPr>
        <p:spPr>
          <a:xfrm>
            <a:off x="1407795" y="152400"/>
            <a:ext cx="9353550" cy="914400"/>
          </a:xfrm>
        </p:spPr>
        <p:txBody>
          <a:bodyPr>
            <a:normAutofit/>
          </a:bodyPr>
          <a:lstStyle/>
          <a:p>
            <a:pPr algn="ctr"/>
            <a:r>
              <a:rPr lang="en-US" sz="3500" dirty="0"/>
              <a:t>PPT Copywriting</a:t>
            </a:r>
            <a:endParaRPr lang="en-US" sz="3500" dirty="0"/>
          </a:p>
        </p:txBody>
      </p:sp>
      <p:sp>
        <p:nvSpPr>
          <p:cNvPr id="5" name="Text Box 4"/>
          <p:cNvSpPr txBox="true"/>
          <p:nvPr/>
        </p:nvSpPr>
        <p:spPr>
          <a:xfrm>
            <a:off x="836612" y="2362200"/>
            <a:ext cx="10287000" cy="1938992"/>
          </a:xfrm>
          <a:prstGeom prst="rect">
            <a:avLst/>
          </a:prstGeom>
          <a:noFill/>
        </p:spPr>
        <p:txBody>
          <a:bodyPr wrap="square" rtlCol="0" anchor="t">
            <a:spAutoFit/>
          </a:bodyPr>
          <a:lstStyle/>
          <a:p>
            <a:pPr algn="just"/>
            <a:r>
              <a:rPr lang="en-US" sz="2000" dirty="0"/>
              <a:t>The choice of material is an important factor when it comes to your packaging design. You need to choose the material as per your brand style and customer preference. Around 68% of consumers nowadays prefer cardboard packaging bags to plastic. So, you may consider that for your </a:t>
            </a:r>
            <a:r>
              <a:rPr lang="en-US" sz="2000" dirty="0" err="1"/>
              <a:t>products.However</a:t>
            </a:r>
            <a:r>
              <a:rPr lang="en-US" sz="2000" dirty="0"/>
              <a:t>, always choose high-quality material to ensure that there’s no wear and tear during transportation. Such a situation gives a bad impression to customers about your services and products.</a:t>
            </a:r>
            <a:endParaRPr lang="en-US" sz="2000" dirty="0"/>
          </a:p>
        </p:txBody>
      </p:sp>
      <p:sp>
        <p:nvSpPr>
          <p:cNvPr id="12" name="Text Box 4"/>
          <p:cNvSpPr txBox="true"/>
          <p:nvPr/>
        </p:nvSpPr>
        <p:spPr>
          <a:xfrm>
            <a:off x="836612" y="1824335"/>
            <a:ext cx="10287000" cy="461665"/>
          </a:xfrm>
          <a:prstGeom prst="rect">
            <a:avLst/>
          </a:prstGeom>
          <a:noFill/>
        </p:spPr>
        <p:txBody>
          <a:bodyPr wrap="square" rtlCol="0" anchor="t">
            <a:spAutoFit/>
          </a:bodyPr>
          <a:lstStyle/>
          <a:p>
            <a:r>
              <a:rPr lang="en-US" sz="2400" b="1" dirty="0"/>
              <a:t>PPT PolyPak.au.com</a:t>
            </a:r>
            <a:endParaRPr lang="en-US" sz="2400" b="1" dirty="0"/>
          </a:p>
        </p:txBody>
      </p:sp>
      <p:sp>
        <p:nvSpPr>
          <p:cNvPr id="14" name="Text Box 4"/>
          <p:cNvSpPr txBox="true"/>
          <p:nvPr/>
        </p:nvSpPr>
        <p:spPr>
          <a:xfrm>
            <a:off x="836612" y="4267200"/>
            <a:ext cx="10287000" cy="400110"/>
          </a:xfrm>
          <a:prstGeom prst="rect">
            <a:avLst/>
          </a:prstGeom>
          <a:noFill/>
        </p:spPr>
        <p:txBody>
          <a:bodyPr wrap="square" rtlCol="0" anchor="t">
            <a:spAutoFit/>
          </a:bodyPr>
          <a:lstStyle/>
          <a:p>
            <a:pPr algn="r"/>
            <a:r>
              <a:rPr lang="en-US" sz="2000" dirty="0" smtClean="0">
                <a:hlinkClick r:id="rId1"/>
              </a:rPr>
              <a:t>More&gt;&gt;</a:t>
            </a:r>
            <a:endParaRPr lang="en-US" sz="2000" dirty="0"/>
          </a:p>
        </p:txBody>
      </p:sp>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true"/>
          </p:cNvSpPr>
          <p:nvPr>
            <p:ph type="title"/>
          </p:nvPr>
        </p:nvSpPr>
        <p:spPr>
          <a:xfrm>
            <a:off x="1483995" y="381000"/>
            <a:ext cx="9144000" cy="800100"/>
          </a:xfrm>
        </p:spPr>
        <p:txBody>
          <a:bodyPr>
            <a:normAutofit/>
          </a:bodyPr>
          <a:lstStyle/>
          <a:p>
            <a:pPr algn="ctr"/>
            <a:r>
              <a:rPr lang="en-US" altLang="en-US" sz="3500" dirty="0"/>
              <a:t>Clientele</a:t>
            </a:r>
            <a:endParaRPr lang="en-US" altLang="en-US" sz="3500" dirty="0"/>
          </a:p>
        </p:txBody>
      </p:sp>
      <p:pic>
        <p:nvPicPr>
          <p:cNvPr id="7" name="Picture 6"/>
          <p:cNvPicPr>
            <a:picLocks noChangeAspect="true"/>
          </p:cNvPicPr>
          <p:nvPr/>
        </p:nvPicPr>
        <p:blipFill>
          <a:blip r:embed="rId1">
            <a:extLst>
              <a:ext uri="{28A0092B-C50C-407E-A947-70E740481C1C}">
                <a14:useLocalDpi xmlns:a14="http://schemas.microsoft.com/office/drawing/2010/main" val="false"/>
              </a:ext>
            </a:extLst>
          </a:blip>
          <a:stretch>
            <a:fillRect/>
          </a:stretch>
        </p:blipFill>
        <p:spPr>
          <a:xfrm>
            <a:off x="1141412" y="1447800"/>
            <a:ext cx="2381250" cy="952500"/>
          </a:xfrm>
          <a:prstGeom prst="rect">
            <a:avLst/>
          </a:prstGeom>
        </p:spPr>
      </p:pic>
      <p:pic>
        <p:nvPicPr>
          <p:cNvPr id="8" name="Picture 7"/>
          <p:cNvPicPr>
            <a:picLocks noChangeAspect="true"/>
          </p:cNvPicPr>
          <p:nvPr/>
        </p:nvPicPr>
        <p:blipFill>
          <a:blip r:embed="rId2">
            <a:extLst>
              <a:ext uri="{28A0092B-C50C-407E-A947-70E740481C1C}">
                <a14:useLocalDpi xmlns:a14="http://schemas.microsoft.com/office/drawing/2010/main" val="false"/>
              </a:ext>
            </a:extLst>
          </a:blip>
          <a:stretch>
            <a:fillRect/>
          </a:stretch>
        </p:blipFill>
        <p:spPr>
          <a:xfrm>
            <a:off x="8837612" y="4953000"/>
            <a:ext cx="2381250" cy="952500"/>
          </a:xfrm>
          <a:prstGeom prst="rect">
            <a:avLst/>
          </a:prstGeom>
        </p:spPr>
      </p:pic>
      <p:pic>
        <p:nvPicPr>
          <p:cNvPr id="9" name="Picture 8"/>
          <p:cNvPicPr>
            <a:picLocks noChangeAspect="true"/>
          </p:cNvPicPr>
          <p:nvPr/>
        </p:nvPicPr>
        <p:blipFill>
          <a:blip r:embed="rId3">
            <a:extLst>
              <a:ext uri="{28A0092B-C50C-407E-A947-70E740481C1C}">
                <a14:useLocalDpi xmlns:a14="http://schemas.microsoft.com/office/drawing/2010/main" val="false"/>
              </a:ext>
            </a:extLst>
          </a:blip>
          <a:stretch>
            <a:fillRect/>
          </a:stretch>
        </p:blipFill>
        <p:spPr>
          <a:xfrm>
            <a:off x="6265862" y="4953000"/>
            <a:ext cx="2381250" cy="952500"/>
          </a:xfrm>
          <a:prstGeom prst="rect">
            <a:avLst/>
          </a:prstGeom>
        </p:spPr>
      </p:pic>
      <p:pic>
        <p:nvPicPr>
          <p:cNvPr id="10" name="Picture 9"/>
          <p:cNvPicPr>
            <a:picLocks noChangeAspect="true"/>
          </p:cNvPicPr>
          <p:nvPr/>
        </p:nvPicPr>
        <p:blipFill>
          <a:blip r:embed="rId4">
            <a:extLst>
              <a:ext uri="{28A0092B-C50C-407E-A947-70E740481C1C}">
                <a14:useLocalDpi xmlns:a14="http://schemas.microsoft.com/office/drawing/2010/main" val="false"/>
              </a:ext>
            </a:extLst>
          </a:blip>
          <a:stretch>
            <a:fillRect/>
          </a:stretch>
        </p:blipFill>
        <p:spPr>
          <a:xfrm>
            <a:off x="3675062" y="1447800"/>
            <a:ext cx="2381250" cy="952500"/>
          </a:xfrm>
          <a:prstGeom prst="rect">
            <a:avLst/>
          </a:prstGeom>
        </p:spPr>
      </p:pic>
      <p:pic>
        <p:nvPicPr>
          <p:cNvPr id="11" name="Picture 10"/>
          <p:cNvPicPr>
            <a:picLocks noChangeAspect="true"/>
          </p:cNvPicPr>
          <p:nvPr/>
        </p:nvPicPr>
        <p:blipFill>
          <a:blip r:embed="rId5">
            <a:extLst>
              <a:ext uri="{28A0092B-C50C-407E-A947-70E740481C1C}">
                <a14:useLocalDpi xmlns:a14="http://schemas.microsoft.com/office/drawing/2010/main" val="false"/>
              </a:ext>
            </a:extLst>
          </a:blip>
          <a:stretch>
            <a:fillRect/>
          </a:stretch>
        </p:blipFill>
        <p:spPr>
          <a:xfrm>
            <a:off x="1141412" y="2590800"/>
            <a:ext cx="2381250" cy="952500"/>
          </a:xfrm>
          <a:prstGeom prst="rect">
            <a:avLst/>
          </a:prstGeom>
        </p:spPr>
      </p:pic>
      <p:pic>
        <p:nvPicPr>
          <p:cNvPr id="12" name="Picture 11"/>
          <p:cNvPicPr>
            <a:picLocks noChangeAspect="true"/>
          </p:cNvPicPr>
          <p:nvPr/>
        </p:nvPicPr>
        <p:blipFill>
          <a:blip r:embed="rId6">
            <a:extLst>
              <a:ext uri="{28A0092B-C50C-407E-A947-70E740481C1C}">
                <a14:useLocalDpi xmlns:a14="http://schemas.microsoft.com/office/drawing/2010/main" val="false"/>
              </a:ext>
            </a:extLst>
          </a:blip>
          <a:stretch>
            <a:fillRect/>
          </a:stretch>
        </p:blipFill>
        <p:spPr>
          <a:xfrm>
            <a:off x="3675062" y="4953000"/>
            <a:ext cx="2381250" cy="952500"/>
          </a:xfrm>
          <a:prstGeom prst="rect">
            <a:avLst/>
          </a:prstGeom>
        </p:spPr>
      </p:pic>
      <p:pic>
        <p:nvPicPr>
          <p:cNvPr id="14" name="Picture 13"/>
          <p:cNvPicPr>
            <a:picLocks noChangeAspect="true"/>
          </p:cNvPicPr>
          <p:nvPr/>
        </p:nvPicPr>
        <p:blipFill>
          <a:blip r:embed="rId7">
            <a:extLst>
              <a:ext uri="{28A0092B-C50C-407E-A947-70E740481C1C}">
                <a14:useLocalDpi xmlns:a14="http://schemas.microsoft.com/office/drawing/2010/main" val="false"/>
              </a:ext>
            </a:extLst>
          </a:blip>
          <a:stretch>
            <a:fillRect/>
          </a:stretch>
        </p:blipFill>
        <p:spPr>
          <a:xfrm>
            <a:off x="6265862" y="3784600"/>
            <a:ext cx="2381250" cy="952500"/>
          </a:xfrm>
          <a:prstGeom prst="rect">
            <a:avLst/>
          </a:prstGeom>
        </p:spPr>
      </p:pic>
      <p:pic>
        <p:nvPicPr>
          <p:cNvPr id="15" name="Picture 14"/>
          <p:cNvPicPr>
            <a:picLocks noChangeAspect="true"/>
          </p:cNvPicPr>
          <p:nvPr/>
        </p:nvPicPr>
        <p:blipFill>
          <a:blip r:embed="rId8">
            <a:extLst>
              <a:ext uri="{28A0092B-C50C-407E-A947-70E740481C1C}">
                <a14:useLocalDpi xmlns:a14="http://schemas.microsoft.com/office/drawing/2010/main" val="false"/>
              </a:ext>
            </a:extLst>
          </a:blip>
          <a:stretch>
            <a:fillRect/>
          </a:stretch>
        </p:blipFill>
        <p:spPr>
          <a:xfrm>
            <a:off x="3675062" y="3733800"/>
            <a:ext cx="2381250" cy="952500"/>
          </a:xfrm>
          <a:prstGeom prst="rect">
            <a:avLst/>
          </a:prstGeom>
        </p:spPr>
      </p:pic>
      <p:pic>
        <p:nvPicPr>
          <p:cNvPr id="16" name="Picture 15"/>
          <p:cNvPicPr>
            <a:picLocks noChangeAspect="true"/>
          </p:cNvPicPr>
          <p:nvPr/>
        </p:nvPicPr>
        <p:blipFill>
          <a:blip r:embed="rId9">
            <a:extLst>
              <a:ext uri="{28A0092B-C50C-407E-A947-70E740481C1C}">
                <a14:useLocalDpi xmlns:a14="http://schemas.microsoft.com/office/drawing/2010/main" val="false"/>
              </a:ext>
            </a:extLst>
          </a:blip>
          <a:stretch>
            <a:fillRect/>
          </a:stretch>
        </p:blipFill>
        <p:spPr>
          <a:xfrm>
            <a:off x="6265862" y="1447800"/>
            <a:ext cx="2381250" cy="952500"/>
          </a:xfrm>
          <a:prstGeom prst="rect">
            <a:avLst/>
          </a:prstGeom>
        </p:spPr>
      </p:pic>
      <p:pic>
        <p:nvPicPr>
          <p:cNvPr id="17" name="Picture 16"/>
          <p:cNvPicPr>
            <a:picLocks noChangeAspect="true"/>
          </p:cNvPicPr>
          <p:nvPr/>
        </p:nvPicPr>
        <p:blipFill>
          <a:blip r:embed="rId10">
            <a:extLst>
              <a:ext uri="{28A0092B-C50C-407E-A947-70E740481C1C}">
                <a14:useLocalDpi xmlns:a14="http://schemas.microsoft.com/office/drawing/2010/main" val="false"/>
              </a:ext>
            </a:extLst>
          </a:blip>
          <a:stretch>
            <a:fillRect/>
          </a:stretch>
        </p:blipFill>
        <p:spPr>
          <a:xfrm>
            <a:off x="1141412" y="3810000"/>
            <a:ext cx="2381250" cy="952500"/>
          </a:xfrm>
          <a:prstGeom prst="rect">
            <a:avLst/>
          </a:prstGeom>
        </p:spPr>
      </p:pic>
      <p:pic>
        <p:nvPicPr>
          <p:cNvPr id="18" name="Picture 17"/>
          <p:cNvPicPr>
            <a:picLocks noChangeAspect="true"/>
          </p:cNvPicPr>
          <p:nvPr/>
        </p:nvPicPr>
        <p:blipFill>
          <a:blip r:embed="rId11">
            <a:extLst>
              <a:ext uri="{28A0092B-C50C-407E-A947-70E740481C1C}">
                <a14:useLocalDpi xmlns:a14="http://schemas.microsoft.com/office/drawing/2010/main" val="false"/>
              </a:ext>
            </a:extLst>
          </a:blip>
          <a:stretch>
            <a:fillRect/>
          </a:stretch>
        </p:blipFill>
        <p:spPr>
          <a:xfrm>
            <a:off x="3675062" y="2590800"/>
            <a:ext cx="2381250" cy="952500"/>
          </a:xfrm>
          <a:prstGeom prst="rect">
            <a:avLst/>
          </a:prstGeom>
        </p:spPr>
      </p:pic>
      <p:pic>
        <p:nvPicPr>
          <p:cNvPr id="19" name="Picture 18"/>
          <p:cNvPicPr>
            <a:picLocks noChangeAspect="true"/>
          </p:cNvPicPr>
          <p:nvPr/>
        </p:nvPicPr>
        <p:blipFill>
          <a:blip r:embed="rId12">
            <a:extLst>
              <a:ext uri="{28A0092B-C50C-407E-A947-70E740481C1C}">
                <a14:useLocalDpi xmlns:a14="http://schemas.microsoft.com/office/drawing/2010/main" val="false"/>
              </a:ext>
            </a:extLst>
          </a:blip>
          <a:stretch>
            <a:fillRect/>
          </a:stretch>
        </p:blipFill>
        <p:spPr>
          <a:xfrm>
            <a:off x="1141412" y="4953000"/>
            <a:ext cx="2381250" cy="952500"/>
          </a:xfrm>
          <a:prstGeom prst="rect">
            <a:avLst/>
          </a:prstGeom>
        </p:spPr>
      </p:pic>
      <p:pic>
        <p:nvPicPr>
          <p:cNvPr id="20" name="Picture 19"/>
          <p:cNvPicPr>
            <a:picLocks noChangeAspect="true"/>
          </p:cNvPicPr>
          <p:nvPr/>
        </p:nvPicPr>
        <p:blipFill>
          <a:blip r:embed="rId13">
            <a:extLst>
              <a:ext uri="{28A0092B-C50C-407E-A947-70E740481C1C}">
                <a14:useLocalDpi xmlns:a14="http://schemas.microsoft.com/office/drawing/2010/main" val="false"/>
              </a:ext>
            </a:extLst>
          </a:blip>
          <a:stretch>
            <a:fillRect/>
          </a:stretch>
        </p:blipFill>
        <p:spPr>
          <a:xfrm>
            <a:off x="6265862" y="2616200"/>
            <a:ext cx="2381250" cy="952500"/>
          </a:xfrm>
          <a:prstGeom prst="rect">
            <a:avLst/>
          </a:prstGeom>
        </p:spPr>
      </p:pic>
      <p:pic>
        <p:nvPicPr>
          <p:cNvPr id="22" name="Picture 21"/>
          <p:cNvPicPr>
            <a:picLocks noChangeAspect="true"/>
          </p:cNvPicPr>
          <p:nvPr/>
        </p:nvPicPr>
        <p:blipFill>
          <a:blip r:embed="rId14">
            <a:extLst>
              <a:ext uri="{28A0092B-C50C-407E-A947-70E740481C1C}">
                <a14:useLocalDpi xmlns:a14="http://schemas.microsoft.com/office/drawing/2010/main" val="false"/>
              </a:ext>
            </a:extLst>
          </a:blip>
          <a:stretch>
            <a:fillRect/>
          </a:stretch>
        </p:blipFill>
        <p:spPr>
          <a:xfrm>
            <a:off x="8837612" y="3784600"/>
            <a:ext cx="2381250" cy="952500"/>
          </a:xfrm>
          <a:prstGeom prst="rect">
            <a:avLst/>
          </a:prstGeom>
        </p:spPr>
      </p:pic>
      <p:pic>
        <p:nvPicPr>
          <p:cNvPr id="23" name="Picture 22"/>
          <p:cNvPicPr>
            <a:picLocks noChangeAspect="true"/>
          </p:cNvPicPr>
          <p:nvPr/>
        </p:nvPicPr>
        <p:blipFill>
          <a:blip r:embed="rId15">
            <a:extLst>
              <a:ext uri="{28A0092B-C50C-407E-A947-70E740481C1C}">
                <a14:useLocalDpi xmlns:a14="http://schemas.microsoft.com/office/drawing/2010/main" val="false"/>
              </a:ext>
            </a:extLst>
          </a:blip>
          <a:stretch>
            <a:fillRect/>
          </a:stretch>
        </p:blipFill>
        <p:spPr>
          <a:xfrm>
            <a:off x="8837612" y="2616200"/>
            <a:ext cx="2381250" cy="952500"/>
          </a:xfrm>
          <a:prstGeom prst="rect">
            <a:avLst/>
          </a:prstGeom>
        </p:spPr>
      </p:pic>
      <p:pic>
        <p:nvPicPr>
          <p:cNvPr id="24" name="Picture 23"/>
          <p:cNvPicPr>
            <a:picLocks noChangeAspect="true"/>
          </p:cNvPicPr>
          <p:nvPr/>
        </p:nvPicPr>
        <p:blipFill>
          <a:blip r:embed="rId16">
            <a:extLst>
              <a:ext uri="{28A0092B-C50C-407E-A947-70E740481C1C}">
                <a14:useLocalDpi xmlns:a14="http://schemas.microsoft.com/office/drawing/2010/main" val="false"/>
              </a:ext>
            </a:extLst>
          </a:blip>
          <a:stretch>
            <a:fillRect/>
          </a:stretch>
        </p:blipFill>
        <p:spPr>
          <a:xfrm>
            <a:off x="8837612" y="1447800"/>
            <a:ext cx="2381250" cy="952500"/>
          </a:xfrm>
          <a:prstGeom prst="rect">
            <a:avLst/>
          </a:prstGeom>
        </p:spPr>
      </p:pic>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true"/>
          </p:cNvSpPr>
          <p:nvPr>
            <p:ph type="ctrTitle"/>
          </p:nvPr>
        </p:nvSpPr>
        <p:spPr>
          <a:xfrm>
            <a:off x="1065214" y="1219200"/>
            <a:ext cx="8229600" cy="3352800"/>
          </a:xfrm>
        </p:spPr>
        <p:txBody>
          <a:bodyPr>
            <a:normAutofit fontScale="90000"/>
          </a:bodyPr>
          <a:lstStyle/>
          <a:p>
            <a:pPr>
              <a:lnSpc>
                <a:spcPct val="100000"/>
              </a:lnSpc>
            </a:pPr>
            <a:r>
              <a:rPr lang="en-US" sz="4400" b="1" dirty="0" err="1"/>
              <a:t>Samyak</a:t>
            </a:r>
            <a:r>
              <a:rPr lang="en-US" sz="4400" b="1" dirty="0"/>
              <a:t> Online Services Pvt. Ltd.</a:t>
            </a:r>
            <a:br>
              <a:rPr lang="en-US" sz="2400" dirty="0"/>
            </a:br>
            <a:r>
              <a:rPr lang="en-US" sz="2400" dirty="0"/>
              <a:t>M-4, </a:t>
            </a:r>
            <a:r>
              <a:rPr lang="en-US" sz="2400" dirty="0" err="1"/>
              <a:t>Samrat</a:t>
            </a:r>
            <a:r>
              <a:rPr lang="en-US" sz="2400" dirty="0"/>
              <a:t> </a:t>
            </a:r>
            <a:r>
              <a:rPr lang="en-US" sz="2400" dirty="0" err="1"/>
              <a:t>Bhawan</a:t>
            </a:r>
            <a:r>
              <a:rPr lang="en-US" sz="2400" dirty="0"/>
              <a:t>, </a:t>
            </a:r>
            <a:r>
              <a:rPr lang="en-US" sz="2400" dirty="0" err="1"/>
              <a:t>Ranjit</a:t>
            </a:r>
            <a:r>
              <a:rPr lang="en-US" sz="2400" dirty="0"/>
              <a:t> Nagar Commercial Complex,</a:t>
            </a:r>
            <a:br>
              <a:rPr lang="en-US" sz="2400" dirty="0"/>
            </a:br>
            <a:r>
              <a:rPr lang="en-US" sz="2400" dirty="0"/>
              <a:t>New Delhi - 110008, INDIA</a:t>
            </a:r>
            <a:br>
              <a:rPr lang="en-US" sz="2400" dirty="0"/>
            </a:br>
            <a:r>
              <a:rPr lang="en-US" sz="2400" dirty="0"/>
              <a:t>Phone: +91-11-49869226</a:t>
            </a:r>
            <a:br>
              <a:rPr lang="en-US" sz="2400" dirty="0"/>
            </a:br>
            <a:r>
              <a:rPr lang="en-US" sz="2400" dirty="0"/>
              <a:t>Cell: +91-9810083308</a:t>
            </a:r>
            <a:br>
              <a:rPr lang="en-US" sz="2400" dirty="0"/>
            </a:br>
            <a:r>
              <a:rPr lang="en-US" sz="2400" dirty="0"/>
              <a:t>[Nearest Metro Station: </a:t>
            </a:r>
            <a:r>
              <a:rPr lang="en-US" sz="2400" dirty="0" err="1"/>
              <a:t>Shadipur</a:t>
            </a:r>
            <a:r>
              <a:rPr lang="en-US" sz="2400" dirty="0"/>
              <a:t>]</a:t>
            </a:r>
            <a:br>
              <a:rPr lang="en-US" sz="2400" dirty="0"/>
            </a:br>
            <a:r>
              <a:rPr lang="en-US" sz="2400" dirty="0"/>
              <a:t>Email: inquiry@samyakonline.net</a:t>
            </a:r>
            <a:br>
              <a:rPr lang="en-US" sz="2400" dirty="0"/>
            </a:br>
            <a:r>
              <a:rPr lang="en-US" sz="2400" dirty="0"/>
              <a:t>Website: https://www.samyakonline.net</a:t>
            </a:r>
            <a:br>
              <a:rPr lang="en-US" sz="2400" dirty="0"/>
            </a:br>
            <a:endParaRPr lang="en-US" sz="2400" dirty="0"/>
          </a:p>
        </p:txBody>
      </p:sp>
      <p:sp>
        <p:nvSpPr>
          <p:cNvPr id="5" name="Rectangle 4"/>
          <p:cNvSpPr>
            <a:spLocks noChangeArrowheads="true"/>
          </p:cNvSpPr>
          <p:nvPr/>
        </p:nvSpPr>
        <p:spPr bwMode="auto">
          <a:xfrm>
            <a:off x="1065212" y="4800600"/>
            <a:ext cx="89566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SimSun" pitchFamily="2"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SimSun" pitchFamily="2"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SimSun" pitchFamily="2"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SimSun" pitchFamily="2"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SimSun"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SimSun"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SimSun"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SimSun"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SimSun" pitchFamily="2" charset="-122"/>
              </a:defRPr>
            </a:lvl9pPr>
          </a:lstStyle>
          <a:p>
            <a:pPr>
              <a:spcBef>
                <a:spcPct val="0"/>
              </a:spcBef>
              <a:buFont typeface="Arial" panose="020B0604020202020204" pitchFamily="34" charset="0"/>
              <a:buNone/>
            </a:pPr>
            <a:r>
              <a:rPr lang="en-US" altLang="en-US" sz="1600" dirty="0">
                <a:cs typeface="Arial" panose="020B0604020202020204" pitchFamily="34" charset="0"/>
              </a:rPr>
              <a:t>Follow us on Social</a:t>
            </a:r>
            <a:endParaRPr lang="en-US" altLang="en-US" sz="1600" dirty="0">
              <a:cs typeface="Arial" panose="020B0604020202020204" pitchFamily="34" charset="0"/>
            </a:endParaRPr>
          </a:p>
        </p:txBody>
      </p:sp>
      <p:pic>
        <p:nvPicPr>
          <p:cNvPr id="7" name="Picture 21" descr="youtube-bigger">
            <a:hlinkClick r:id="rId1" action="ppaction://hlinkfile"/>
          </p:cNvPr>
          <p:cNvPicPr>
            <a:picLocks noChangeAspect="true" noChangeArrowheads="true"/>
          </p:cNvPicPr>
          <p:nvPr/>
        </p:nvPicPr>
        <p:blipFill>
          <a:blip r:embed="rId2" cstate="print">
            <a:extLst>
              <a:ext uri="{28A0092B-C50C-407E-A947-70E740481C1C}">
                <a14:useLocalDpi xmlns:a14="http://schemas.microsoft.com/office/drawing/2010/main" val="false"/>
              </a:ext>
            </a:extLst>
          </a:blip>
          <a:srcRect/>
          <a:stretch>
            <a:fillRect/>
          </a:stretch>
        </p:blipFill>
        <p:spPr bwMode="auto">
          <a:xfrm>
            <a:off x="2008754" y="5158995"/>
            <a:ext cx="371475" cy="37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facebook-icon-preview">
            <a:hlinkClick r:id="rId3" action="ppaction://hlinkfile"/>
          </p:cNvPr>
          <p:cNvPicPr>
            <a:picLocks noChangeAspect="true" noChangeArrowheads="true"/>
          </p:cNvPicPr>
          <p:nvPr/>
        </p:nvPicPr>
        <p:blipFill>
          <a:blip r:embed="rId4">
            <a:extLst>
              <a:ext uri="{28A0092B-C50C-407E-A947-70E740481C1C}">
                <a14:useLocalDpi xmlns:a14="http://schemas.microsoft.com/office/drawing/2010/main" val="false"/>
              </a:ext>
            </a:extLst>
          </a:blip>
          <a:srcRect/>
          <a:stretch>
            <a:fillRect/>
          </a:stretch>
        </p:blipFill>
        <p:spPr bwMode="auto">
          <a:xfrm>
            <a:off x="1018154" y="5069564"/>
            <a:ext cx="550545" cy="54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3" descr="pinterest-logo-png-9">
            <a:hlinkClick r:id="rId5" action="ppaction://hlinkfile"/>
          </p:cNvPr>
          <p:cNvPicPr>
            <a:picLocks noChangeAspect="true" noChangeArrowheads="true"/>
          </p:cNvPicPr>
          <p:nvPr/>
        </p:nvPicPr>
        <p:blipFill>
          <a:blip r:embed="rId6">
            <a:extLst>
              <a:ext uri="{28A0092B-C50C-407E-A947-70E740481C1C}">
                <a14:useLocalDpi xmlns:a14="http://schemas.microsoft.com/office/drawing/2010/main" val="false"/>
              </a:ext>
            </a:extLst>
          </a:blip>
          <a:srcRect/>
          <a:stretch>
            <a:fillRect/>
          </a:stretch>
        </p:blipFill>
        <p:spPr bwMode="auto">
          <a:xfrm>
            <a:off x="2884436" y="5160898"/>
            <a:ext cx="367665" cy="36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descr="twitter-icon">
            <a:hlinkClick r:id="rId7" action="ppaction://hlinkfile"/>
          </p:cNvPr>
          <p:cNvPicPr>
            <a:picLocks noChangeAspect="true" noChangeArrowheads="true"/>
          </p:cNvPicPr>
          <p:nvPr/>
        </p:nvPicPr>
        <p:blipFill>
          <a:blip r:embed="rId8">
            <a:extLst>
              <a:ext uri="{28A0092B-C50C-407E-A947-70E740481C1C}">
                <a14:useLocalDpi xmlns:a14="http://schemas.microsoft.com/office/drawing/2010/main" val="false"/>
              </a:ext>
            </a:extLst>
          </a:blip>
          <a:srcRect/>
          <a:stretch>
            <a:fillRect/>
          </a:stretch>
        </p:blipFill>
        <p:spPr bwMode="auto">
          <a:xfrm>
            <a:off x="1551554" y="5150750"/>
            <a:ext cx="387985" cy="3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descr="linkedin-icon-25">
            <a:hlinkClick r:id="rId9" action="ppaction://hlinkfile"/>
          </p:cNvPr>
          <p:cNvPicPr>
            <a:picLocks noChangeAspect="true" noChangeArrowheads="true"/>
          </p:cNvPicPr>
          <p:nvPr/>
        </p:nvPicPr>
        <p:blipFill>
          <a:blip r:embed="rId10">
            <a:extLst>
              <a:ext uri="{28A0092B-C50C-407E-A947-70E740481C1C}">
                <a14:useLocalDpi xmlns:a14="http://schemas.microsoft.com/office/drawing/2010/main" val="false"/>
              </a:ext>
            </a:extLst>
          </a:blip>
          <a:srcRect/>
          <a:stretch>
            <a:fillRect/>
          </a:stretch>
        </p:blipFill>
        <p:spPr bwMode="auto">
          <a:xfrm>
            <a:off x="2445634" y="5157727"/>
            <a:ext cx="374015" cy="37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6" descr="Instagram-icon">
            <a:hlinkClick r:id="rId11" action="ppaction://hlinkfile"/>
          </p:cNvPr>
          <p:cNvPicPr>
            <a:picLocks noChangeAspect="true" noChangeArrowheads="true"/>
          </p:cNvPicPr>
          <p:nvPr/>
        </p:nvPicPr>
        <p:blipFill>
          <a:blip r:embed="rId12">
            <a:extLst>
              <a:ext uri="{28A0092B-C50C-407E-A947-70E740481C1C}">
                <a14:useLocalDpi xmlns:a14="http://schemas.microsoft.com/office/drawing/2010/main" val="false"/>
              </a:ext>
            </a:extLst>
          </a:blip>
          <a:srcRect/>
          <a:stretch>
            <a:fillRect/>
          </a:stretch>
        </p:blipFill>
        <p:spPr bwMode="auto">
          <a:xfrm>
            <a:off x="3275012" y="5105400"/>
            <a:ext cx="478790" cy="4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par>
                                <p:cTn id="20" presetID="31"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par>
                                <p:cTn id="26" presetID="31"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par>
                                <p:cTn id="32" presetID="31"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 calcmode="lin" valueType="num">
                                      <p:cBhvr>
                                        <p:cTn id="36" dur="1000" fill="hold"/>
                                        <p:tgtEl>
                                          <p:spTgt spid="10"/>
                                        </p:tgtEl>
                                        <p:attrNameLst>
                                          <p:attrName>style.rotation</p:attrName>
                                        </p:attrNameLst>
                                      </p:cBhvr>
                                      <p:tavLst>
                                        <p:tav tm="0">
                                          <p:val>
                                            <p:fltVal val="90"/>
                                          </p:val>
                                        </p:tav>
                                        <p:tav tm="100000">
                                          <p:val>
                                            <p:fltVal val="0"/>
                                          </p:val>
                                        </p:tav>
                                      </p:tavLst>
                                    </p:anim>
                                    <p:animEffect transition="in" filter="fade">
                                      <p:cBhvr>
                                        <p:cTn id="37" dur="1000"/>
                                        <p:tgtEl>
                                          <p:spTgt spid="10"/>
                                        </p:tgtEl>
                                      </p:cBhvr>
                                    </p:animEffect>
                                  </p:childTnLst>
                                </p:cTn>
                              </p:par>
                              <p:par>
                                <p:cTn id="38" presetID="31"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 calcmode="lin" valueType="num">
                                      <p:cBhvr>
                                        <p:cTn id="42" dur="1000" fill="hold"/>
                                        <p:tgtEl>
                                          <p:spTgt spid="11"/>
                                        </p:tgtEl>
                                        <p:attrNameLst>
                                          <p:attrName>style.rotation</p:attrName>
                                        </p:attrNameLst>
                                      </p:cBhvr>
                                      <p:tavLst>
                                        <p:tav tm="0">
                                          <p:val>
                                            <p:fltVal val="90"/>
                                          </p:val>
                                        </p:tav>
                                        <p:tav tm="100000">
                                          <p:val>
                                            <p:fltVal val="0"/>
                                          </p:val>
                                        </p:tav>
                                      </p:tavLst>
                                    </p:anim>
                                    <p:animEffect transition="in" filter="fade">
                                      <p:cBhvr>
                                        <p:cTn id="43" dur="1000"/>
                                        <p:tgtEl>
                                          <p:spTgt spid="11"/>
                                        </p:tgtEl>
                                      </p:cBhvr>
                                    </p:animEffect>
                                  </p:childTnLst>
                                </p:cTn>
                              </p:par>
                              <p:par>
                                <p:cTn id="44" presetID="31"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ppt_w</p:attrName>
                                        </p:attrNameLst>
                                      </p:cBhvr>
                                      <p:tavLst>
                                        <p:tav tm="0">
                                          <p:val>
                                            <p:fltVal val="0"/>
                                          </p:val>
                                        </p:tav>
                                        <p:tav tm="100000">
                                          <p:val>
                                            <p:strVal val="#ppt_w"/>
                                          </p:val>
                                        </p:tav>
                                      </p:tavLst>
                                    </p:anim>
                                    <p:anim calcmode="lin" valueType="num">
                                      <p:cBhvr>
                                        <p:cTn id="47" dur="1000" fill="hold"/>
                                        <p:tgtEl>
                                          <p:spTgt spid="12"/>
                                        </p:tgtEl>
                                        <p:attrNameLst>
                                          <p:attrName>ppt_h</p:attrName>
                                        </p:attrNameLst>
                                      </p:cBhvr>
                                      <p:tavLst>
                                        <p:tav tm="0">
                                          <p:val>
                                            <p:fltVal val="0"/>
                                          </p:val>
                                        </p:tav>
                                        <p:tav tm="100000">
                                          <p:val>
                                            <p:strVal val="#ppt_h"/>
                                          </p:val>
                                        </p:tav>
                                      </p:tavLst>
                                    </p:anim>
                                    <p:anim calcmode="lin" valueType="num">
                                      <p:cBhvr>
                                        <p:cTn id="48" dur="1000" fill="hold"/>
                                        <p:tgtEl>
                                          <p:spTgt spid="12"/>
                                        </p:tgtEl>
                                        <p:attrNameLst>
                                          <p:attrName>style.rotation</p:attrName>
                                        </p:attrNameLst>
                                      </p:cBhvr>
                                      <p:tavLst>
                                        <p:tav tm="0">
                                          <p:val>
                                            <p:fltVal val="90"/>
                                          </p:val>
                                        </p:tav>
                                        <p:tav tm="100000">
                                          <p:val>
                                            <p:fltVal val="0"/>
                                          </p:val>
                                        </p:tav>
                                      </p:tavLst>
                                    </p:anim>
                                    <p:animEffect transition="in" filter="fade">
                                      <p:cBhvr>
                                        <p:cTn id="4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dvAuto="0" autoUpdateAnimBg="false"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true"/>
          </p:cNvSpPr>
          <p:nvPr>
            <p:ph type="title"/>
          </p:nvPr>
        </p:nvSpPr>
        <p:spPr>
          <a:xfrm>
            <a:off x="1483995" y="381000"/>
            <a:ext cx="9144000" cy="800100"/>
          </a:xfrm>
        </p:spPr>
        <p:txBody>
          <a:bodyPr>
            <a:normAutofit/>
          </a:bodyPr>
          <a:lstStyle/>
          <a:p>
            <a:pPr algn="ctr"/>
            <a:r>
              <a:rPr lang="en-US" altLang="en-US" sz="3500" dirty="0"/>
              <a:t>Website Design &amp; Development Portfolio</a:t>
            </a:r>
            <a:endParaRPr lang="en-US" altLang="en-US" sz="3500" dirty="0"/>
          </a:p>
        </p:txBody>
      </p:sp>
      <p:sp>
        <p:nvSpPr>
          <p:cNvPr id="6" name="Text Box 5"/>
          <p:cNvSpPr txBox="true"/>
          <p:nvPr/>
        </p:nvSpPr>
        <p:spPr>
          <a:xfrm>
            <a:off x="1878965" y="4724400"/>
            <a:ext cx="8430895" cy="707886"/>
          </a:xfrm>
          <a:prstGeom prst="rect">
            <a:avLst/>
          </a:prstGeom>
          <a:noFill/>
        </p:spPr>
        <p:txBody>
          <a:bodyPr wrap="square" rtlCol="0" anchor="t">
            <a:spAutoFit/>
          </a:bodyPr>
          <a:lstStyle/>
          <a:p>
            <a:pPr algn="ctr"/>
            <a:r>
              <a:rPr lang="en-US" sz="4000" dirty="0">
                <a:solidFill>
                  <a:schemeClr val="tx1"/>
                </a:solidFill>
                <a:effectLst>
                  <a:outerShdw blurRad="38100" dist="19050" dir="2700000" algn="tl" rotWithShape="0">
                    <a:schemeClr val="dk1">
                      <a:alpha val="40000"/>
                    </a:schemeClr>
                  </a:outerShdw>
                </a:effectLst>
                <a:hlinkClick r:id="rId1" action="ppaction://hlinkfile"/>
              </a:rPr>
              <a:t>https://www.gluminentgraphics.in/</a:t>
            </a:r>
            <a:endParaRPr lang="en-US" sz="4000" dirty="0">
              <a:solidFill>
                <a:schemeClr val="tx1"/>
              </a:solidFill>
              <a:effectLst>
                <a:outerShdw blurRad="38100" dist="19050" dir="2700000" algn="tl" rotWithShape="0">
                  <a:schemeClr val="dk1">
                    <a:alpha val="40000"/>
                  </a:schemeClr>
                </a:outerShdw>
              </a:effectLst>
              <a:hlinkClick r:id="rId1" action="ppaction://hlinkfile"/>
            </a:endParaRPr>
          </a:p>
        </p:txBody>
      </p:sp>
      <p:pic>
        <p:nvPicPr>
          <p:cNvPr id="7" name="Picture 6"/>
          <p:cNvPicPr>
            <a:picLocks noChangeAspect="true"/>
          </p:cNvPicPr>
          <p:nvPr/>
        </p:nvPicPr>
        <p:blipFill>
          <a:blip r:embed="rId2"/>
          <a:stretch>
            <a:fillRect/>
          </a:stretch>
        </p:blipFill>
        <p:spPr>
          <a:xfrm>
            <a:off x="531812" y="1676400"/>
            <a:ext cx="5386388" cy="2623847"/>
          </a:xfrm>
          <a:prstGeom prst="rect">
            <a:avLst/>
          </a:prstGeom>
        </p:spPr>
      </p:pic>
      <p:pic>
        <p:nvPicPr>
          <p:cNvPr id="8" name="Picture 7"/>
          <p:cNvPicPr>
            <a:picLocks noChangeAspect="true"/>
          </p:cNvPicPr>
          <p:nvPr/>
        </p:nvPicPr>
        <p:blipFill>
          <a:blip r:embed="rId3"/>
          <a:stretch>
            <a:fillRect/>
          </a:stretch>
        </p:blipFill>
        <p:spPr>
          <a:xfrm>
            <a:off x="6323012" y="1676400"/>
            <a:ext cx="5386388" cy="2623847"/>
          </a:xfrm>
          <a:prstGeom prst="rect">
            <a:avLst/>
          </a:prstGeom>
        </p:spPr>
      </p:pic>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true"/>
          </p:cNvSpPr>
          <p:nvPr>
            <p:ph type="title"/>
          </p:nvPr>
        </p:nvSpPr>
        <p:spPr>
          <a:xfrm>
            <a:off x="1483995" y="381000"/>
            <a:ext cx="9144000" cy="800100"/>
          </a:xfrm>
        </p:spPr>
        <p:txBody>
          <a:bodyPr>
            <a:normAutofit/>
          </a:bodyPr>
          <a:lstStyle/>
          <a:p>
            <a:pPr algn="ctr"/>
            <a:r>
              <a:rPr lang="en-US" altLang="en-US" sz="3500" dirty="0"/>
              <a:t>Website Design &amp; Development Portfolio</a:t>
            </a:r>
            <a:endParaRPr lang="en-US" altLang="en-US" sz="3500" dirty="0"/>
          </a:p>
        </p:txBody>
      </p:sp>
      <p:sp>
        <p:nvSpPr>
          <p:cNvPr id="6" name="Text Box 5"/>
          <p:cNvSpPr txBox="true"/>
          <p:nvPr/>
        </p:nvSpPr>
        <p:spPr>
          <a:xfrm>
            <a:off x="1650365" y="5287010"/>
            <a:ext cx="8749030" cy="707886"/>
          </a:xfrm>
          <a:prstGeom prst="rect">
            <a:avLst/>
          </a:prstGeom>
          <a:noFill/>
        </p:spPr>
        <p:txBody>
          <a:bodyPr wrap="square" rtlCol="0" anchor="t">
            <a:spAutoFit/>
          </a:bodyPr>
          <a:lstStyle/>
          <a:p>
            <a:pPr algn="ctr"/>
            <a:r>
              <a:rPr lang="en-US" sz="4000" dirty="0">
                <a:solidFill>
                  <a:schemeClr val="tx1"/>
                </a:solidFill>
                <a:effectLst>
                  <a:outerShdw blurRad="38100" dist="19050" dir="2700000" algn="tl" rotWithShape="0">
                    <a:schemeClr val="dk1">
                      <a:alpha val="40000"/>
                    </a:schemeClr>
                  </a:outerShdw>
                </a:effectLst>
                <a:hlinkClick r:id="rId1"/>
              </a:rPr>
              <a:t>https://www.costaricawellness.com/</a:t>
            </a:r>
            <a:endParaRPr lang="en-US" sz="4000" dirty="0">
              <a:solidFill>
                <a:schemeClr val="tx1"/>
              </a:solidFill>
              <a:effectLst>
                <a:outerShdw blurRad="38100" dist="19050" dir="2700000" algn="tl" rotWithShape="0">
                  <a:schemeClr val="dk1">
                    <a:alpha val="40000"/>
                  </a:schemeClr>
                </a:outerShdw>
              </a:effectLst>
            </a:endParaRPr>
          </a:p>
        </p:txBody>
      </p:sp>
      <p:pic>
        <p:nvPicPr>
          <p:cNvPr id="3" name="Picture 2"/>
          <p:cNvPicPr>
            <a:picLocks noChangeAspect="true"/>
          </p:cNvPicPr>
          <p:nvPr/>
        </p:nvPicPr>
        <p:blipFill>
          <a:blip r:embed="rId2"/>
          <a:stretch>
            <a:fillRect/>
          </a:stretch>
        </p:blipFill>
        <p:spPr>
          <a:xfrm>
            <a:off x="3008942" y="1422140"/>
            <a:ext cx="6170940" cy="3759460"/>
          </a:xfrm>
          <a:prstGeom prst="rect">
            <a:avLst/>
          </a:prstGeom>
        </p:spPr>
      </p:pic>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true"/>
          </p:cNvSpPr>
          <p:nvPr>
            <p:ph type="title"/>
          </p:nvPr>
        </p:nvSpPr>
        <p:spPr>
          <a:xfrm>
            <a:off x="1483995" y="381000"/>
            <a:ext cx="9144000" cy="800100"/>
          </a:xfrm>
        </p:spPr>
        <p:txBody>
          <a:bodyPr>
            <a:normAutofit/>
          </a:bodyPr>
          <a:lstStyle/>
          <a:p>
            <a:pPr algn="ctr"/>
            <a:r>
              <a:rPr lang="en-US" altLang="en-US" sz="3500" dirty="0"/>
              <a:t>Website Design &amp; Development Portfolio</a:t>
            </a:r>
            <a:endParaRPr lang="en-US" altLang="en-US" sz="3500" dirty="0"/>
          </a:p>
        </p:txBody>
      </p:sp>
      <p:sp>
        <p:nvSpPr>
          <p:cNvPr id="6" name="Text Box 5"/>
          <p:cNvSpPr txBox="true"/>
          <p:nvPr/>
        </p:nvSpPr>
        <p:spPr>
          <a:xfrm>
            <a:off x="1955165" y="5287010"/>
            <a:ext cx="8364855" cy="1476375"/>
          </a:xfrm>
          <a:prstGeom prst="rect">
            <a:avLst/>
          </a:prstGeom>
          <a:noFill/>
        </p:spPr>
        <p:txBody>
          <a:bodyPr wrap="square" rtlCol="0" anchor="t">
            <a:spAutoFit/>
          </a:bodyPr>
          <a:lstStyle/>
          <a:p>
            <a:pPr algn="l"/>
            <a:r>
              <a:rPr lang="en-US" sz="4500" dirty="0">
                <a:solidFill>
                  <a:schemeClr val="tx1"/>
                </a:solidFill>
                <a:effectLst>
                  <a:outerShdw blurRad="38100" dist="19050" dir="2700000" algn="tl" rotWithShape="0">
                    <a:schemeClr val="dk1">
                      <a:alpha val="40000"/>
                    </a:schemeClr>
                  </a:outerShdw>
                </a:effectLst>
                <a:hlinkClick r:id="rId1"/>
              </a:rPr>
              <a:t>https://www.andershansen.com/</a:t>
            </a:r>
            <a:endParaRPr lang="en-US" sz="4500" dirty="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true"/>
          </p:cNvPicPr>
          <p:nvPr/>
        </p:nvPicPr>
        <p:blipFill rotWithShape="true">
          <a:blip r:embed="rId2"/>
          <a:srcRect l="8342" t="10600" r="9039" b="13492"/>
          <a:stretch>
            <a:fillRect/>
          </a:stretch>
        </p:blipFill>
        <p:spPr>
          <a:xfrm>
            <a:off x="2461418" y="1447800"/>
            <a:ext cx="7265988" cy="3755141"/>
          </a:xfrm>
          <a:prstGeom prst="rect">
            <a:avLst/>
          </a:prstGeom>
        </p:spPr>
      </p:pic>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true"/>
          </p:cNvSpPr>
          <p:nvPr>
            <p:ph type="title"/>
          </p:nvPr>
        </p:nvSpPr>
        <p:spPr>
          <a:xfrm>
            <a:off x="1483995" y="381000"/>
            <a:ext cx="9144000" cy="800100"/>
          </a:xfrm>
        </p:spPr>
        <p:txBody>
          <a:bodyPr>
            <a:normAutofit/>
          </a:bodyPr>
          <a:lstStyle/>
          <a:p>
            <a:pPr algn="ctr"/>
            <a:r>
              <a:rPr lang="en-US" altLang="en-US" sz="3500" dirty="0"/>
              <a:t>Social Media </a:t>
            </a:r>
            <a:r>
              <a:rPr lang="en-US" altLang="en-US" sz="3500" dirty="0" err="1"/>
              <a:t>Optimzation</a:t>
            </a:r>
            <a:endParaRPr lang="en-US" altLang="en-US" sz="3500" dirty="0"/>
          </a:p>
        </p:txBody>
      </p:sp>
      <p:pic>
        <p:nvPicPr>
          <p:cNvPr id="4" name="Picture 3"/>
          <p:cNvPicPr>
            <a:picLocks noChangeAspect="true"/>
          </p:cNvPicPr>
          <p:nvPr/>
        </p:nvPicPr>
        <p:blipFill>
          <a:blip r:embed="rId1" cstate="print">
            <a:extLst>
              <a:ext uri="{28A0092B-C50C-407E-A947-70E740481C1C}">
                <a14:useLocalDpi xmlns:a14="http://schemas.microsoft.com/office/drawing/2010/main" val="false"/>
              </a:ext>
            </a:extLst>
          </a:blip>
          <a:stretch>
            <a:fillRect/>
          </a:stretch>
        </p:blipFill>
        <p:spPr>
          <a:xfrm>
            <a:off x="791028" y="1676400"/>
            <a:ext cx="2560186" cy="2560186"/>
          </a:xfrm>
          <a:prstGeom prst="rect">
            <a:avLst/>
          </a:prstGeom>
        </p:spPr>
      </p:pic>
      <p:pic>
        <p:nvPicPr>
          <p:cNvPr id="7" name="Picture 6"/>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8715828" y="3124200"/>
            <a:ext cx="2560186" cy="2560186"/>
          </a:xfrm>
          <a:prstGeom prst="rect">
            <a:avLst/>
          </a:prstGeom>
        </p:spPr>
      </p:pic>
      <p:pic>
        <p:nvPicPr>
          <p:cNvPr id="9" name="Picture 8"/>
          <p:cNvPicPr>
            <a:picLocks noChangeAspect="true"/>
          </p:cNvPicPr>
          <p:nvPr/>
        </p:nvPicPr>
        <p:blipFill>
          <a:blip r:embed="rId3" cstate="print">
            <a:extLst>
              <a:ext uri="{28A0092B-C50C-407E-A947-70E740481C1C}">
                <a14:useLocalDpi xmlns:a14="http://schemas.microsoft.com/office/drawing/2010/main" val="false"/>
              </a:ext>
            </a:extLst>
          </a:blip>
          <a:stretch>
            <a:fillRect/>
          </a:stretch>
        </p:blipFill>
        <p:spPr>
          <a:xfrm>
            <a:off x="6074228" y="1676400"/>
            <a:ext cx="2560186" cy="2560186"/>
          </a:xfrm>
          <a:prstGeom prst="rect">
            <a:avLst/>
          </a:prstGeom>
        </p:spPr>
      </p:pic>
      <p:pic>
        <p:nvPicPr>
          <p:cNvPr id="10" name="Picture 9"/>
          <p:cNvPicPr>
            <a:picLocks noChangeAspect="true"/>
          </p:cNvPicPr>
          <p:nvPr/>
        </p:nvPicPr>
        <p:blipFill>
          <a:blip r:embed="rId4" cstate="print">
            <a:extLst>
              <a:ext uri="{28A0092B-C50C-407E-A947-70E740481C1C}">
                <a14:useLocalDpi xmlns:a14="http://schemas.microsoft.com/office/drawing/2010/main" val="false"/>
              </a:ext>
            </a:extLst>
          </a:blip>
          <a:stretch>
            <a:fillRect/>
          </a:stretch>
        </p:blipFill>
        <p:spPr>
          <a:xfrm>
            <a:off x="3432628" y="3124200"/>
            <a:ext cx="2560186" cy="2560186"/>
          </a:xfrm>
          <a:prstGeom prst="rect">
            <a:avLst/>
          </a:prstGeom>
        </p:spPr>
      </p:pic>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true"/>
          </p:cNvSpPr>
          <p:nvPr>
            <p:ph type="title"/>
          </p:nvPr>
        </p:nvSpPr>
        <p:spPr>
          <a:xfrm>
            <a:off x="1483995" y="381000"/>
            <a:ext cx="9144000" cy="800100"/>
          </a:xfrm>
        </p:spPr>
        <p:txBody>
          <a:bodyPr>
            <a:normAutofit/>
          </a:bodyPr>
          <a:lstStyle/>
          <a:p>
            <a:pPr algn="ctr"/>
            <a:r>
              <a:rPr lang="en-US" altLang="en-US" sz="3500" dirty="0"/>
              <a:t>Brochure Designing</a:t>
            </a:r>
            <a:endParaRPr lang="en-US" altLang="en-US" sz="3500" dirty="0"/>
          </a:p>
        </p:txBody>
      </p:sp>
      <p:pic>
        <p:nvPicPr>
          <p:cNvPr id="2" name="Picture 1"/>
          <p:cNvPicPr>
            <a:picLocks noChangeAspect="true"/>
          </p:cNvPicPr>
          <p:nvPr/>
        </p:nvPicPr>
        <p:blipFill>
          <a:blip r:embed="rId1"/>
          <a:stretch>
            <a:fillRect/>
          </a:stretch>
        </p:blipFill>
        <p:spPr>
          <a:xfrm>
            <a:off x="684212" y="1676400"/>
            <a:ext cx="6181524" cy="2971800"/>
          </a:xfrm>
          <a:prstGeom prst="rect">
            <a:avLst/>
          </a:prstGeom>
        </p:spPr>
      </p:pic>
      <p:pic>
        <p:nvPicPr>
          <p:cNvPr id="5" name="Picture 4"/>
          <p:cNvPicPr>
            <a:picLocks noChangeAspect="true"/>
          </p:cNvPicPr>
          <p:nvPr/>
        </p:nvPicPr>
        <p:blipFill>
          <a:blip r:embed="rId2"/>
          <a:stretch>
            <a:fillRect/>
          </a:stretch>
        </p:blipFill>
        <p:spPr>
          <a:xfrm>
            <a:off x="7237412" y="1676401"/>
            <a:ext cx="4200275" cy="2971800"/>
          </a:xfrm>
          <a:prstGeom prst="rect">
            <a:avLst/>
          </a:prstGeom>
        </p:spPr>
      </p:pic>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true"/>
          </p:cNvSpPr>
          <p:nvPr>
            <p:ph type="title"/>
          </p:nvPr>
        </p:nvSpPr>
        <p:spPr>
          <a:xfrm>
            <a:off x="1483995" y="381000"/>
            <a:ext cx="9144000" cy="800100"/>
          </a:xfrm>
        </p:spPr>
        <p:txBody>
          <a:bodyPr>
            <a:normAutofit/>
          </a:bodyPr>
          <a:lstStyle/>
          <a:p>
            <a:pPr algn="ctr"/>
            <a:r>
              <a:rPr lang="en-US" altLang="en-US" sz="3500" dirty="0"/>
              <a:t>Standee </a:t>
            </a:r>
            <a:r>
              <a:rPr lang="en-US" altLang="en-US" sz="3500" dirty="0" err="1"/>
              <a:t>Desinging</a:t>
            </a:r>
            <a:endParaRPr lang="en-US" altLang="en-US" sz="3500" dirty="0"/>
          </a:p>
        </p:txBody>
      </p:sp>
      <p:pic>
        <p:nvPicPr>
          <p:cNvPr id="3" name="Picture 2"/>
          <p:cNvPicPr>
            <a:picLocks noChangeAspect="true"/>
          </p:cNvPicPr>
          <p:nvPr/>
        </p:nvPicPr>
        <p:blipFill>
          <a:blip r:embed="rId1"/>
          <a:stretch>
            <a:fillRect/>
          </a:stretch>
        </p:blipFill>
        <p:spPr>
          <a:xfrm>
            <a:off x="3884612" y="1371600"/>
            <a:ext cx="1906820" cy="4566462"/>
          </a:xfrm>
          <a:prstGeom prst="rect">
            <a:avLst/>
          </a:prstGeom>
        </p:spPr>
      </p:pic>
      <p:pic>
        <p:nvPicPr>
          <p:cNvPr id="4" name="Picture 3"/>
          <p:cNvPicPr>
            <a:picLocks noChangeAspect="true"/>
          </p:cNvPicPr>
          <p:nvPr/>
        </p:nvPicPr>
        <p:blipFill>
          <a:blip r:embed="rId2"/>
          <a:stretch>
            <a:fillRect/>
          </a:stretch>
        </p:blipFill>
        <p:spPr>
          <a:xfrm>
            <a:off x="6246812" y="1371599"/>
            <a:ext cx="1896099" cy="4572001"/>
          </a:xfrm>
          <a:prstGeom prst="rect">
            <a:avLst/>
          </a:prstGeom>
        </p:spPr>
      </p:pic>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true"/>
          </p:cNvSpPr>
          <p:nvPr>
            <p:ph type="title"/>
          </p:nvPr>
        </p:nvSpPr>
        <p:spPr>
          <a:xfrm>
            <a:off x="1350010" y="152400"/>
            <a:ext cx="9353550" cy="914400"/>
          </a:xfrm>
        </p:spPr>
        <p:txBody>
          <a:bodyPr>
            <a:normAutofit/>
          </a:bodyPr>
          <a:lstStyle/>
          <a:p>
            <a:pPr algn="ctr"/>
            <a:r>
              <a:rPr lang="en-US" altLang="en-US" sz="3500" dirty="0"/>
              <a:t>SEO</a:t>
            </a:r>
            <a:r>
              <a:rPr lang="en-US" sz="3500" dirty="0"/>
              <a:t> Services</a:t>
            </a:r>
            <a:endParaRPr lang="en-US" sz="3500" dirty="0"/>
          </a:p>
        </p:txBody>
      </p:sp>
      <p:sp>
        <p:nvSpPr>
          <p:cNvPr id="4" name="Text Box 3"/>
          <p:cNvSpPr txBox="true"/>
          <p:nvPr/>
        </p:nvSpPr>
        <p:spPr>
          <a:xfrm>
            <a:off x="556895" y="4019550"/>
            <a:ext cx="5320665" cy="1814830"/>
          </a:xfrm>
          <a:prstGeom prst="rect">
            <a:avLst/>
          </a:prstGeom>
          <a:noFill/>
        </p:spPr>
        <p:txBody>
          <a:bodyPr wrap="square" rtlCol="0" anchor="t">
            <a:spAutoFit/>
          </a:bodyPr>
          <a:lstStyle/>
          <a:p>
            <a:pPr marL="285750" indent="-285750">
              <a:buFont typeface="Arial" panose="020B0604020202020204" pitchFamily="34" charset="0"/>
              <a:buChar char="•"/>
            </a:pPr>
            <a:r>
              <a:rPr lang="en-US" sz="2800"/>
              <a:t>More Traffic</a:t>
            </a:r>
            <a:endParaRPr lang="en-US" sz="2800"/>
          </a:p>
          <a:p>
            <a:pPr marL="285750" indent="-285750">
              <a:buFont typeface="Arial" panose="020B0604020202020204" pitchFamily="34" charset="0"/>
              <a:buChar char="•"/>
            </a:pPr>
            <a:r>
              <a:rPr lang="en-US" sz="2800"/>
              <a:t>More Leads</a:t>
            </a:r>
            <a:endParaRPr lang="en-US" sz="2800"/>
          </a:p>
          <a:p>
            <a:pPr marL="285750" indent="-285750">
              <a:buFont typeface="Arial" panose="020B0604020202020204" pitchFamily="34" charset="0"/>
              <a:buChar char="•"/>
            </a:pPr>
            <a:r>
              <a:rPr lang="en-US" sz="2800"/>
              <a:t>More Business Growth</a:t>
            </a:r>
            <a:endParaRPr lang="en-US" sz="2800"/>
          </a:p>
          <a:p>
            <a:pPr marL="285750" indent="-285750">
              <a:buFont typeface="Arial" panose="020B0604020202020204" pitchFamily="34" charset="0"/>
              <a:buChar char="•"/>
            </a:pPr>
            <a:r>
              <a:rPr lang="en-US" sz="2800"/>
              <a:t>More Trust and Authority</a:t>
            </a:r>
            <a:endParaRPr lang="en-US" sz="2800"/>
          </a:p>
        </p:txBody>
      </p:sp>
      <p:sp>
        <p:nvSpPr>
          <p:cNvPr id="5" name="Text Box 4"/>
          <p:cNvSpPr txBox="true"/>
          <p:nvPr/>
        </p:nvSpPr>
        <p:spPr>
          <a:xfrm>
            <a:off x="556895" y="1302385"/>
            <a:ext cx="10939780" cy="2245360"/>
          </a:xfrm>
          <a:prstGeom prst="rect">
            <a:avLst/>
          </a:prstGeom>
          <a:noFill/>
        </p:spPr>
        <p:txBody>
          <a:bodyPr wrap="square" rtlCol="0" anchor="t">
            <a:spAutoFit/>
          </a:bodyPr>
          <a:lstStyle/>
          <a:p>
            <a:r>
              <a:rPr lang="en-US" sz="2800"/>
              <a:t>Samyak Online is a leading SEO Company based in India that offers quality Search Engine Optimization and SEO Services. Our SEO Professionals do every effort by using white hat SEO techniques to ensure top search engine ranking on Google, Yahoo and Bing. Our SEO Processes are as per Google SEO guidelines.</a:t>
            </a:r>
            <a:endParaRPr lang="en-US" sz="2800"/>
          </a:p>
        </p:txBody>
      </p:sp>
      <p:sp>
        <p:nvSpPr>
          <p:cNvPr id="6" name="Text Box 5"/>
          <p:cNvSpPr txBox="true"/>
          <p:nvPr/>
        </p:nvSpPr>
        <p:spPr>
          <a:xfrm>
            <a:off x="6024245" y="3547745"/>
            <a:ext cx="5472430" cy="2784475"/>
          </a:xfrm>
          <a:prstGeom prst="rect">
            <a:avLst/>
          </a:prstGeom>
          <a:noFill/>
        </p:spPr>
        <p:txBody>
          <a:bodyPr wrap="square" rtlCol="0" anchor="t">
            <a:spAutoFit/>
          </a:bodyPr>
          <a:lstStyle/>
          <a:p>
            <a:pPr indent="0">
              <a:buFont typeface="Arial" panose="020B0604020202020204" pitchFamily="34" charset="0"/>
              <a:buNone/>
            </a:pPr>
            <a:r>
              <a:rPr lang="en-US" sz="3500"/>
              <a:t>SEO Process</a:t>
            </a:r>
            <a:endParaRPr lang="en-US" sz="2800"/>
          </a:p>
          <a:p>
            <a:pPr marL="457200" indent="-457200">
              <a:buFont typeface="Arial" panose="020B0604020202020204" pitchFamily="34" charset="0"/>
              <a:buChar char="•"/>
            </a:pPr>
            <a:r>
              <a:rPr lang="en-US" sz="2800"/>
              <a:t>SEO Requirements</a:t>
            </a:r>
            <a:endParaRPr lang="en-US" sz="2800"/>
          </a:p>
          <a:p>
            <a:pPr marL="457200" indent="-457200">
              <a:buFont typeface="Arial" panose="020B0604020202020204" pitchFamily="34" charset="0"/>
              <a:buChar char="•"/>
            </a:pPr>
            <a:r>
              <a:rPr lang="en-US" sz="2800"/>
              <a:t>SEO Strategy</a:t>
            </a:r>
            <a:endParaRPr lang="en-US" sz="2800"/>
          </a:p>
          <a:p>
            <a:pPr marL="457200" indent="-457200">
              <a:buFont typeface="Arial" panose="020B0604020202020204" pitchFamily="34" charset="0"/>
              <a:buChar char="•"/>
            </a:pPr>
            <a:r>
              <a:rPr lang="en-US" sz="2800"/>
              <a:t>SEO Implementation</a:t>
            </a:r>
            <a:endParaRPr lang="en-US" sz="2800"/>
          </a:p>
          <a:p>
            <a:pPr marL="457200" indent="-457200">
              <a:buFont typeface="Arial" panose="020B0604020202020204" pitchFamily="34" charset="0"/>
              <a:buChar char="•"/>
            </a:pPr>
            <a:r>
              <a:rPr lang="en-US" sz="2800"/>
              <a:t>SEO Campaign Monitoring</a:t>
            </a:r>
            <a:endParaRPr lang="en-US" sz="2800"/>
          </a:p>
          <a:p>
            <a:pPr marL="457200" indent="-457200">
              <a:buFont typeface="Arial" panose="020B0604020202020204" pitchFamily="34" charset="0"/>
              <a:buChar char="•"/>
            </a:pPr>
            <a:r>
              <a:rPr lang="en-US" sz="2800"/>
              <a:t>Monthly SEO Reports</a:t>
            </a:r>
            <a:endParaRPr lang="en-US" sz="2800"/>
          </a:p>
        </p:txBody>
      </p:sp>
    </p:spTree>
  </p:cSld>
  <p:clrMapOvr>
    <a:masterClrMapping/>
  </p:clrMapOvr>
  <p:transition spd="slow" advClick="false"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 digital blue tunnel presentation (widescreen)</Template>
  <TotalTime>0</TotalTime>
  <Words>4313</Words>
  <Application>WPS Presentation</Application>
  <PresentationFormat>Custom</PresentationFormat>
  <Paragraphs>109</Paragraphs>
  <Slides>22</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22</vt:i4>
      </vt:variant>
    </vt:vector>
  </HeadingPairs>
  <TitlesOfParts>
    <vt:vector size="33" baseType="lpstr">
      <vt:lpstr>Arial</vt:lpstr>
      <vt:lpstr>SimSun</vt:lpstr>
      <vt:lpstr>Wingdings</vt:lpstr>
      <vt:lpstr>Droid Sans Fallback</vt:lpstr>
      <vt:lpstr>Corbel</vt:lpstr>
      <vt:lpstr>Gubbi</vt:lpstr>
      <vt:lpstr>微软雅黑</vt:lpstr>
      <vt:lpstr>Arial Unicode MS</vt:lpstr>
      <vt:lpstr>Standard Symbols PS</vt:lpstr>
      <vt:lpstr>Nimbus Roman No9 L</vt:lpstr>
      <vt:lpstr>Digital Blue Tunnel 16x9</vt:lpstr>
      <vt:lpstr>Web Development SEO &amp; SMO Services</vt:lpstr>
      <vt:lpstr>Website Design &amp; Development</vt:lpstr>
      <vt:lpstr>Website Design &amp; Development Portfolio</vt:lpstr>
      <vt:lpstr>Website Design &amp; Development Portfolio</vt:lpstr>
      <vt:lpstr>Website Design &amp; Development Portfolio</vt:lpstr>
      <vt:lpstr>Social Media Optimzation</vt:lpstr>
      <vt:lpstr>Brochure Designing</vt:lpstr>
      <vt:lpstr>Standee Desinging</vt:lpstr>
      <vt:lpstr>Search Engine Optimization (SEO) Services</vt:lpstr>
      <vt:lpstr>On Page SEO</vt:lpstr>
      <vt:lpstr>Off Page SEO</vt:lpstr>
      <vt:lpstr>Search Engine Optimization (SEO) Portfolio</vt:lpstr>
      <vt:lpstr>Search Engine Optimization (SEO) Portfolio</vt:lpstr>
      <vt:lpstr>Search Engine Optimization (SEO) Portfolio</vt:lpstr>
      <vt:lpstr>Voice Search Services</vt:lpstr>
      <vt:lpstr>SEO Copywriting Services</vt:lpstr>
      <vt:lpstr>Blog Copywriting</vt:lpstr>
      <vt:lpstr>Article Copywriting</vt:lpstr>
      <vt:lpstr>PR Copywriting</vt:lpstr>
      <vt:lpstr>PPT Copywriting</vt:lpstr>
      <vt:lpstr>Clientele</vt:lpstr>
      <vt:lpstr>Samyak Online Services Pvt. Ltd. M-4, Samrat Bhawan, Ranjit Nagar Commercial Complex, New Delhi - 110008, INDIA Phone: +91-11-49869226 Cell: +91-9810083308 [Nearest Metro Station: Shadipur] Email: inquiry@samyakonline.net Website: https://www.samyakonline.net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SEO Services</dc:title>
  <dc:creator>Anil</dc:creator>
  <cp:lastModifiedBy>samyak21</cp:lastModifiedBy>
  <cp:revision>152</cp:revision>
  <dcterms:created xsi:type="dcterms:W3CDTF">2021-12-22T12:15:24Z</dcterms:created>
  <dcterms:modified xsi:type="dcterms:W3CDTF">2021-12-22T12:15:24Z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KSOProductBuildVer">
    <vt:lpwstr>1033-11.1.0.9711</vt:lpwstr>
  </property>
</Properties>
</file>