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8" r:id="rId5"/>
    <p:sldId id="259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014067"/>
    <a:srgbClr val="3F3F3F"/>
    <a:srgbClr val="014E7D"/>
    <a:srgbClr val="013657"/>
    <a:srgbClr val="01456F"/>
    <a:srgbClr val="014B79"/>
    <a:srgbClr val="0937C9"/>
    <a:srgbClr val="002774"/>
    <a:srgbClr val="929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4" autoAdjust="0"/>
  </p:normalViewPr>
  <p:slideViewPr>
    <p:cSldViewPr snapToGrid="0" showGuides="1">
      <p:cViewPr>
        <p:scale>
          <a:sx n="91" d="100"/>
          <a:sy n="91" d="100"/>
        </p:scale>
        <p:origin x="1296" y="648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6AB735-4EFB-4C4F-8A29-3E0E6CE7670C}" type="doc">
      <dgm:prSet loTypeId="urn:microsoft.com/office/officeart/2008/layout/VerticalCurvedList" loCatId="list" qsTypeId="urn:microsoft.com/office/officeart/2005/8/quickstyle/3d9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229C464-F08F-45DC-805B-EEC3777F6D62}">
      <dgm:prSet phldrT="[Text]"/>
      <dgm:spPr/>
      <dgm:t>
        <a:bodyPr/>
        <a:lstStyle/>
        <a:p>
          <a:r>
            <a:rPr lang="en-US" dirty="0" smtClean="0"/>
            <a:t>S - Specific</a:t>
          </a:r>
          <a:endParaRPr lang="en-US" dirty="0"/>
        </a:p>
      </dgm:t>
    </dgm:pt>
    <dgm:pt modelId="{9998B922-9F8D-40BC-B838-38DC2D460EEC}" type="parTrans" cxnId="{F7765F78-9C42-46B5-8325-39B96D4D12EF}">
      <dgm:prSet/>
      <dgm:spPr/>
      <dgm:t>
        <a:bodyPr/>
        <a:lstStyle/>
        <a:p>
          <a:endParaRPr lang="en-US"/>
        </a:p>
      </dgm:t>
    </dgm:pt>
    <dgm:pt modelId="{B8B3D477-71F8-4A35-B686-A29287B0F68E}" type="sibTrans" cxnId="{F7765F78-9C42-46B5-8325-39B96D4D12EF}">
      <dgm:prSet/>
      <dgm:spPr/>
      <dgm:t>
        <a:bodyPr/>
        <a:lstStyle/>
        <a:p>
          <a:endParaRPr lang="en-US"/>
        </a:p>
      </dgm:t>
    </dgm:pt>
    <dgm:pt modelId="{89C721BC-93EC-4316-8D2D-DA5E8814A059}">
      <dgm:prSet phldrT="[Text]"/>
      <dgm:spPr/>
      <dgm:t>
        <a:bodyPr/>
        <a:lstStyle/>
        <a:p>
          <a:r>
            <a:rPr lang="en-US" dirty="0" smtClean="0"/>
            <a:t>M - Measurable</a:t>
          </a:r>
          <a:endParaRPr lang="en-US" dirty="0"/>
        </a:p>
      </dgm:t>
    </dgm:pt>
    <dgm:pt modelId="{13232E44-60EC-4947-A96B-08ABE967D757}" type="parTrans" cxnId="{E7451D37-5C90-4414-B264-580546A68403}">
      <dgm:prSet/>
      <dgm:spPr/>
      <dgm:t>
        <a:bodyPr/>
        <a:lstStyle/>
        <a:p>
          <a:endParaRPr lang="en-US"/>
        </a:p>
      </dgm:t>
    </dgm:pt>
    <dgm:pt modelId="{233E8CF9-F0AC-4AD3-A46F-CD7935B8241C}" type="sibTrans" cxnId="{E7451D37-5C90-4414-B264-580546A68403}">
      <dgm:prSet/>
      <dgm:spPr/>
      <dgm:t>
        <a:bodyPr/>
        <a:lstStyle/>
        <a:p>
          <a:endParaRPr lang="en-US"/>
        </a:p>
      </dgm:t>
    </dgm:pt>
    <dgm:pt modelId="{FE2DE5C6-22E5-42C7-97B0-19790B5CF6A4}">
      <dgm:prSet phldrT="[Text]"/>
      <dgm:spPr/>
      <dgm:t>
        <a:bodyPr/>
        <a:lstStyle/>
        <a:p>
          <a:r>
            <a:rPr lang="en-US" dirty="0" smtClean="0"/>
            <a:t>A – Actionable</a:t>
          </a:r>
          <a:endParaRPr lang="en-US" dirty="0"/>
        </a:p>
      </dgm:t>
    </dgm:pt>
    <dgm:pt modelId="{2F9E9EF4-6D77-43DC-8C72-C21758F715E3}" type="parTrans" cxnId="{FC46BF8E-3FB5-4D23-B11C-B3ABFDF2EAF7}">
      <dgm:prSet/>
      <dgm:spPr/>
      <dgm:t>
        <a:bodyPr/>
        <a:lstStyle/>
        <a:p>
          <a:endParaRPr lang="en-US"/>
        </a:p>
      </dgm:t>
    </dgm:pt>
    <dgm:pt modelId="{9160436F-8B1A-4A2A-B222-BA2F5F16E081}" type="sibTrans" cxnId="{FC46BF8E-3FB5-4D23-B11C-B3ABFDF2EAF7}">
      <dgm:prSet/>
      <dgm:spPr/>
      <dgm:t>
        <a:bodyPr/>
        <a:lstStyle/>
        <a:p>
          <a:endParaRPr lang="en-US"/>
        </a:p>
      </dgm:t>
    </dgm:pt>
    <dgm:pt modelId="{B24BA3B7-DDCE-4694-A2C8-460221B7EB1F}">
      <dgm:prSet phldrT="[Text]"/>
      <dgm:spPr/>
      <dgm:t>
        <a:bodyPr/>
        <a:lstStyle/>
        <a:p>
          <a:r>
            <a:rPr lang="en-US" dirty="0" smtClean="0"/>
            <a:t>R – Relevant</a:t>
          </a:r>
          <a:endParaRPr lang="en-US" dirty="0"/>
        </a:p>
      </dgm:t>
    </dgm:pt>
    <dgm:pt modelId="{45D33D07-276F-4BA6-A4BF-F74D12FB5843}" type="parTrans" cxnId="{20710462-44B2-4598-8CBF-06F984A748DC}">
      <dgm:prSet/>
      <dgm:spPr/>
      <dgm:t>
        <a:bodyPr/>
        <a:lstStyle/>
        <a:p>
          <a:endParaRPr lang="en-US"/>
        </a:p>
      </dgm:t>
    </dgm:pt>
    <dgm:pt modelId="{AD9935FC-FC7D-41F3-ACFB-2CA16C7A79BF}" type="sibTrans" cxnId="{20710462-44B2-4598-8CBF-06F984A748DC}">
      <dgm:prSet/>
      <dgm:spPr/>
      <dgm:t>
        <a:bodyPr/>
        <a:lstStyle/>
        <a:p>
          <a:endParaRPr lang="en-US"/>
        </a:p>
      </dgm:t>
    </dgm:pt>
    <dgm:pt modelId="{16B47D8E-8356-4E8F-B435-20EA14A67CCA}">
      <dgm:prSet phldrT="[Text]"/>
      <dgm:spPr/>
      <dgm:t>
        <a:bodyPr/>
        <a:lstStyle/>
        <a:p>
          <a:r>
            <a:rPr lang="en-US" dirty="0" smtClean="0"/>
            <a:t>T - Time bound</a:t>
          </a:r>
          <a:endParaRPr lang="en-US" dirty="0"/>
        </a:p>
      </dgm:t>
    </dgm:pt>
    <dgm:pt modelId="{D62377AE-C03E-4AD5-882F-A7FF0253756A}" type="parTrans" cxnId="{CCA73B3F-3E9B-47E3-B18C-4B575699D639}">
      <dgm:prSet/>
      <dgm:spPr/>
      <dgm:t>
        <a:bodyPr/>
        <a:lstStyle/>
        <a:p>
          <a:endParaRPr lang="en-US"/>
        </a:p>
      </dgm:t>
    </dgm:pt>
    <dgm:pt modelId="{9DF19526-2367-4082-B0F0-27480D879EA4}" type="sibTrans" cxnId="{CCA73B3F-3E9B-47E3-B18C-4B575699D639}">
      <dgm:prSet/>
      <dgm:spPr/>
      <dgm:t>
        <a:bodyPr/>
        <a:lstStyle/>
        <a:p>
          <a:endParaRPr lang="en-US"/>
        </a:p>
      </dgm:t>
    </dgm:pt>
    <dgm:pt modelId="{3E30DA1B-62E6-48E2-95AD-A386F251A3D0}" type="pres">
      <dgm:prSet presAssocID="{E26AB735-4EFB-4C4F-8A29-3E0E6CE7670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956E964-B747-4036-8EDD-C022E600B6E4}" type="pres">
      <dgm:prSet presAssocID="{E26AB735-4EFB-4C4F-8A29-3E0E6CE7670C}" presName="Name1" presStyleCnt="0"/>
      <dgm:spPr/>
    </dgm:pt>
    <dgm:pt modelId="{FFA16EF8-FB21-4A09-97C9-A86C7417A47B}" type="pres">
      <dgm:prSet presAssocID="{E26AB735-4EFB-4C4F-8A29-3E0E6CE7670C}" presName="cycle" presStyleCnt="0"/>
      <dgm:spPr/>
    </dgm:pt>
    <dgm:pt modelId="{DE060019-C557-4DDA-A346-0899862144D9}" type="pres">
      <dgm:prSet presAssocID="{E26AB735-4EFB-4C4F-8A29-3E0E6CE7670C}" presName="srcNode" presStyleLbl="node1" presStyleIdx="0" presStyleCnt="5"/>
      <dgm:spPr/>
    </dgm:pt>
    <dgm:pt modelId="{2E95E9F9-F9AA-47E1-B608-C068D36F710E}" type="pres">
      <dgm:prSet presAssocID="{E26AB735-4EFB-4C4F-8A29-3E0E6CE7670C}" presName="conn" presStyleLbl="parChTrans1D2" presStyleIdx="0" presStyleCnt="1"/>
      <dgm:spPr/>
      <dgm:t>
        <a:bodyPr/>
        <a:lstStyle/>
        <a:p>
          <a:endParaRPr lang="en-US"/>
        </a:p>
      </dgm:t>
    </dgm:pt>
    <dgm:pt modelId="{C7F2F926-AF1C-46E8-9E52-1086571128FE}" type="pres">
      <dgm:prSet presAssocID="{E26AB735-4EFB-4C4F-8A29-3E0E6CE7670C}" presName="extraNode" presStyleLbl="node1" presStyleIdx="0" presStyleCnt="5"/>
      <dgm:spPr/>
    </dgm:pt>
    <dgm:pt modelId="{FED95A5C-3DE8-43FD-BF53-164A6A9E7D62}" type="pres">
      <dgm:prSet presAssocID="{E26AB735-4EFB-4C4F-8A29-3E0E6CE7670C}" presName="dstNode" presStyleLbl="node1" presStyleIdx="0" presStyleCnt="5"/>
      <dgm:spPr/>
    </dgm:pt>
    <dgm:pt modelId="{45202DE4-3135-4256-9596-0138A2276D51}" type="pres">
      <dgm:prSet presAssocID="{1229C464-F08F-45DC-805B-EEC3777F6D62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3DDE4F-52CA-4819-B971-3F6355560845}" type="pres">
      <dgm:prSet presAssocID="{1229C464-F08F-45DC-805B-EEC3777F6D62}" presName="accent_1" presStyleCnt="0"/>
      <dgm:spPr/>
    </dgm:pt>
    <dgm:pt modelId="{F0C0AF23-6FFB-4DD1-A43B-27BE421019C3}" type="pres">
      <dgm:prSet presAssocID="{1229C464-F08F-45DC-805B-EEC3777F6D62}" presName="accentRepeatNode" presStyleLbl="solidFgAcc1" presStyleIdx="0" presStyleCnt="5"/>
      <dgm:spPr/>
    </dgm:pt>
    <dgm:pt modelId="{A88B4953-C199-4293-B07D-2A3190B3CBAB}" type="pres">
      <dgm:prSet presAssocID="{89C721BC-93EC-4316-8D2D-DA5E8814A059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5BCBA3-AD95-4E8F-95B3-312B084BBE26}" type="pres">
      <dgm:prSet presAssocID="{89C721BC-93EC-4316-8D2D-DA5E8814A059}" presName="accent_2" presStyleCnt="0"/>
      <dgm:spPr/>
    </dgm:pt>
    <dgm:pt modelId="{B9966972-84B0-4A46-80A7-FC8DB7C9D44E}" type="pres">
      <dgm:prSet presAssocID="{89C721BC-93EC-4316-8D2D-DA5E8814A059}" presName="accentRepeatNode" presStyleLbl="solidFgAcc1" presStyleIdx="1" presStyleCnt="5"/>
      <dgm:spPr/>
    </dgm:pt>
    <dgm:pt modelId="{19BA78D4-FCE6-4E09-9861-4A3E1CD32345}" type="pres">
      <dgm:prSet presAssocID="{FE2DE5C6-22E5-42C7-97B0-19790B5CF6A4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189384-E083-4E50-8047-C81E21F6C5A2}" type="pres">
      <dgm:prSet presAssocID="{FE2DE5C6-22E5-42C7-97B0-19790B5CF6A4}" presName="accent_3" presStyleCnt="0"/>
      <dgm:spPr/>
    </dgm:pt>
    <dgm:pt modelId="{25A90ADA-1450-44FF-89D5-089B8D92A0D5}" type="pres">
      <dgm:prSet presAssocID="{FE2DE5C6-22E5-42C7-97B0-19790B5CF6A4}" presName="accentRepeatNode" presStyleLbl="solidFgAcc1" presStyleIdx="2" presStyleCnt="5"/>
      <dgm:spPr/>
    </dgm:pt>
    <dgm:pt modelId="{5D7CAB9D-6C40-41AA-8EAE-B7DF795E9D7F}" type="pres">
      <dgm:prSet presAssocID="{B24BA3B7-DDCE-4694-A2C8-460221B7EB1F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993486-91B0-4CCE-9F51-E18B42AA0F61}" type="pres">
      <dgm:prSet presAssocID="{B24BA3B7-DDCE-4694-A2C8-460221B7EB1F}" presName="accent_4" presStyleCnt="0"/>
      <dgm:spPr/>
    </dgm:pt>
    <dgm:pt modelId="{B01AE8CC-9EC4-49E4-9AA9-C85DA38C1822}" type="pres">
      <dgm:prSet presAssocID="{B24BA3B7-DDCE-4694-A2C8-460221B7EB1F}" presName="accentRepeatNode" presStyleLbl="solidFgAcc1" presStyleIdx="3" presStyleCnt="5"/>
      <dgm:spPr/>
    </dgm:pt>
    <dgm:pt modelId="{DDCE7DA3-DAED-4DDA-BDB4-CB025B0FEEF4}" type="pres">
      <dgm:prSet presAssocID="{16B47D8E-8356-4E8F-B435-20EA14A67CCA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DC5B57-AAA7-4538-AC4D-99925DA97B81}" type="pres">
      <dgm:prSet presAssocID="{16B47D8E-8356-4E8F-B435-20EA14A67CCA}" presName="accent_5" presStyleCnt="0"/>
      <dgm:spPr/>
    </dgm:pt>
    <dgm:pt modelId="{4D9C92EE-4E95-445E-80A2-0FF83ACBBC56}" type="pres">
      <dgm:prSet presAssocID="{16B47D8E-8356-4E8F-B435-20EA14A67CCA}" presName="accentRepeatNode" presStyleLbl="solidFgAcc1" presStyleIdx="4" presStyleCnt="5"/>
      <dgm:spPr/>
    </dgm:pt>
  </dgm:ptLst>
  <dgm:cxnLst>
    <dgm:cxn modelId="{FC46BF8E-3FB5-4D23-B11C-B3ABFDF2EAF7}" srcId="{E26AB735-4EFB-4C4F-8A29-3E0E6CE7670C}" destId="{FE2DE5C6-22E5-42C7-97B0-19790B5CF6A4}" srcOrd="2" destOrd="0" parTransId="{2F9E9EF4-6D77-43DC-8C72-C21758F715E3}" sibTransId="{9160436F-8B1A-4A2A-B222-BA2F5F16E081}"/>
    <dgm:cxn modelId="{A3369DC8-CB8A-4814-9E55-FD9C3119DF4A}" type="presOf" srcId="{B8B3D477-71F8-4A35-B686-A29287B0F68E}" destId="{2E95E9F9-F9AA-47E1-B608-C068D36F710E}" srcOrd="0" destOrd="0" presId="urn:microsoft.com/office/officeart/2008/layout/VerticalCurvedList"/>
    <dgm:cxn modelId="{1F4F3F9C-45BE-46FA-BD62-B0678CEFB7E3}" type="presOf" srcId="{E26AB735-4EFB-4C4F-8A29-3E0E6CE7670C}" destId="{3E30DA1B-62E6-48E2-95AD-A386F251A3D0}" srcOrd="0" destOrd="0" presId="urn:microsoft.com/office/officeart/2008/layout/VerticalCurvedList"/>
    <dgm:cxn modelId="{CCA73B3F-3E9B-47E3-B18C-4B575699D639}" srcId="{E26AB735-4EFB-4C4F-8A29-3E0E6CE7670C}" destId="{16B47D8E-8356-4E8F-B435-20EA14A67CCA}" srcOrd="4" destOrd="0" parTransId="{D62377AE-C03E-4AD5-882F-A7FF0253756A}" sibTransId="{9DF19526-2367-4082-B0F0-27480D879EA4}"/>
    <dgm:cxn modelId="{E7451D37-5C90-4414-B264-580546A68403}" srcId="{E26AB735-4EFB-4C4F-8A29-3E0E6CE7670C}" destId="{89C721BC-93EC-4316-8D2D-DA5E8814A059}" srcOrd="1" destOrd="0" parTransId="{13232E44-60EC-4947-A96B-08ABE967D757}" sibTransId="{233E8CF9-F0AC-4AD3-A46F-CD7935B8241C}"/>
    <dgm:cxn modelId="{B724E3C8-65F7-4ACC-8EBA-57807729BDF1}" type="presOf" srcId="{89C721BC-93EC-4316-8D2D-DA5E8814A059}" destId="{A88B4953-C199-4293-B07D-2A3190B3CBAB}" srcOrd="0" destOrd="0" presId="urn:microsoft.com/office/officeart/2008/layout/VerticalCurvedList"/>
    <dgm:cxn modelId="{F7765F78-9C42-46B5-8325-39B96D4D12EF}" srcId="{E26AB735-4EFB-4C4F-8A29-3E0E6CE7670C}" destId="{1229C464-F08F-45DC-805B-EEC3777F6D62}" srcOrd="0" destOrd="0" parTransId="{9998B922-9F8D-40BC-B838-38DC2D460EEC}" sibTransId="{B8B3D477-71F8-4A35-B686-A29287B0F68E}"/>
    <dgm:cxn modelId="{A69C1FE5-30CA-4002-816E-FB4B23945C2B}" type="presOf" srcId="{FE2DE5C6-22E5-42C7-97B0-19790B5CF6A4}" destId="{19BA78D4-FCE6-4E09-9861-4A3E1CD32345}" srcOrd="0" destOrd="0" presId="urn:microsoft.com/office/officeart/2008/layout/VerticalCurvedList"/>
    <dgm:cxn modelId="{20710462-44B2-4598-8CBF-06F984A748DC}" srcId="{E26AB735-4EFB-4C4F-8A29-3E0E6CE7670C}" destId="{B24BA3B7-DDCE-4694-A2C8-460221B7EB1F}" srcOrd="3" destOrd="0" parTransId="{45D33D07-276F-4BA6-A4BF-F74D12FB5843}" sibTransId="{AD9935FC-FC7D-41F3-ACFB-2CA16C7A79BF}"/>
    <dgm:cxn modelId="{DA020185-B782-4543-B22A-C83E017BF5AB}" type="presOf" srcId="{B24BA3B7-DDCE-4694-A2C8-460221B7EB1F}" destId="{5D7CAB9D-6C40-41AA-8EAE-B7DF795E9D7F}" srcOrd="0" destOrd="0" presId="urn:microsoft.com/office/officeart/2008/layout/VerticalCurvedList"/>
    <dgm:cxn modelId="{4B4C829D-910B-4695-B740-3D17221C4617}" type="presOf" srcId="{16B47D8E-8356-4E8F-B435-20EA14A67CCA}" destId="{DDCE7DA3-DAED-4DDA-BDB4-CB025B0FEEF4}" srcOrd="0" destOrd="0" presId="urn:microsoft.com/office/officeart/2008/layout/VerticalCurvedList"/>
    <dgm:cxn modelId="{3A2919AF-C067-4AFA-BB13-7025134B649D}" type="presOf" srcId="{1229C464-F08F-45DC-805B-EEC3777F6D62}" destId="{45202DE4-3135-4256-9596-0138A2276D51}" srcOrd="0" destOrd="0" presId="urn:microsoft.com/office/officeart/2008/layout/VerticalCurvedList"/>
    <dgm:cxn modelId="{C67E4ADE-2DEB-4905-A7D8-AED424932C83}" type="presParOf" srcId="{3E30DA1B-62E6-48E2-95AD-A386F251A3D0}" destId="{0956E964-B747-4036-8EDD-C022E600B6E4}" srcOrd="0" destOrd="0" presId="urn:microsoft.com/office/officeart/2008/layout/VerticalCurvedList"/>
    <dgm:cxn modelId="{AA5C8731-39BD-4076-8446-3AE2529CC3D6}" type="presParOf" srcId="{0956E964-B747-4036-8EDD-C022E600B6E4}" destId="{FFA16EF8-FB21-4A09-97C9-A86C7417A47B}" srcOrd="0" destOrd="0" presId="urn:microsoft.com/office/officeart/2008/layout/VerticalCurvedList"/>
    <dgm:cxn modelId="{DD175850-FE6E-4827-BB23-9CE9FF09A9D9}" type="presParOf" srcId="{FFA16EF8-FB21-4A09-97C9-A86C7417A47B}" destId="{DE060019-C557-4DDA-A346-0899862144D9}" srcOrd="0" destOrd="0" presId="urn:microsoft.com/office/officeart/2008/layout/VerticalCurvedList"/>
    <dgm:cxn modelId="{38073E30-079D-4D5D-9C35-E0AF6972ECC2}" type="presParOf" srcId="{FFA16EF8-FB21-4A09-97C9-A86C7417A47B}" destId="{2E95E9F9-F9AA-47E1-B608-C068D36F710E}" srcOrd="1" destOrd="0" presId="urn:microsoft.com/office/officeart/2008/layout/VerticalCurvedList"/>
    <dgm:cxn modelId="{60DAB875-AD29-4561-A7D7-B729868FD411}" type="presParOf" srcId="{FFA16EF8-FB21-4A09-97C9-A86C7417A47B}" destId="{C7F2F926-AF1C-46E8-9E52-1086571128FE}" srcOrd="2" destOrd="0" presId="urn:microsoft.com/office/officeart/2008/layout/VerticalCurvedList"/>
    <dgm:cxn modelId="{083F0836-287B-48C3-88CA-0B8B8ACF1EDB}" type="presParOf" srcId="{FFA16EF8-FB21-4A09-97C9-A86C7417A47B}" destId="{FED95A5C-3DE8-43FD-BF53-164A6A9E7D62}" srcOrd="3" destOrd="0" presId="urn:microsoft.com/office/officeart/2008/layout/VerticalCurvedList"/>
    <dgm:cxn modelId="{480444F3-09DE-46CA-9997-FAAF5387AA7F}" type="presParOf" srcId="{0956E964-B747-4036-8EDD-C022E600B6E4}" destId="{45202DE4-3135-4256-9596-0138A2276D51}" srcOrd="1" destOrd="0" presId="urn:microsoft.com/office/officeart/2008/layout/VerticalCurvedList"/>
    <dgm:cxn modelId="{20986218-59D8-46B9-A2EF-9B3641EA6923}" type="presParOf" srcId="{0956E964-B747-4036-8EDD-C022E600B6E4}" destId="{EA3DDE4F-52CA-4819-B971-3F6355560845}" srcOrd="2" destOrd="0" presId="urn:microsoft.com/office/officeart/2008/layout/VerticalCurvedList"/>
    <dgm:cxn modelId="{17F2AE25-4332-4004-B88D-10C52EB0823B}" type="presParOf" srcId="{EA3DDE4F-52CA-4819-B971-3F6355560845}" destId="{F0C0AF23-6FFB-4DD1-A43B-27BE421019C3}" srcOrd="0" destOrd="0" presId="urn:microsoft.com/office/officeart/2008/layout/VerticalCurvedList"/>
    <dgm:cxn modelId="{DBFAAA0B-E698-4FF2-9252-0FFB2A9C9B01}" type="presParOf" srcId="{0956E964-B747-4036-8EDD-C022E600B6E4}" destId="{A88B4953-C199-4293-B07D-2A3190B3CBAB}" srcOrd="3" destOrd="0" presId="urn:microsoft.com/office/officeart/2008/layout/VerticalCurvedList"/>
    <dgm:cxn modelId="{75EF9969-517C-49C4-A762-1844ADBBC42C}" type="presParOf" srcId="{0956E964-B747-4036-8EDD-C022E600B6E4}" destId="{5F5BCBA3-AD95-4E8F-95B3-312B084BBE26}" srcOrd="4" destOrd="0" presId="urn:microsoft.com/office/officeart/2008/layout/VerticalCurvedList"/>
    <dgm:cxn modelId="{8EE19F2F-F5A9-4376-8B39-B4C948460639}" type="presParOf" srcId="{5F5BCBA3-AD95-4E8F-95B3-312B084BBE26}" destId="{B9966972-84B0-4A46-80A7-FC8DB7C9D44E}" srcOrd="0" destOrd="0" presId="urn:microsoft.com/office/officeart/2008/layout/VerticalCurvedList"/>
    <dgm:cxn modelId="{A66606AF-24A1-4B4C-A221-E8EE6EAA95BE}" type="presParOf" srcId="{0956E964-B747-4036-8EDD-C022E600B6E4}" destId="{19BA78D4-FCE6-4E09-9861-4A3E1CD32345}" srcOrd="5" destOrd="0" presId="urn:microsoft.com/office/officeart/2008/layout/VerticalCurvedList"/>
    <dgm:cxn modelId="{F1283CA8-FA15-44AD-B24C-C21C43C655AB}" type="presParOf" srcId="{0956E964-B747-4036-8EDD-C022E600B6E4}" destId="{1B189384-E083-4E50-8047-C81E21F6C5A2}" srcOrd="6" destOrd="0" presId="urn:microsoft.com/office/officeart/2008/layout/VerticalCurvedList"/>
    <dgm:cxn modelId="{3AA89DDA-AF4A-44DE-B720-00071C8FBC7B}" type="presParOf" srcId="{1B189384-E083-4E50-8047-C81E21F6C5A2}" destId="{25A90ADA-1450-44FF-89D5-089B8D92A0D5}" srcOrd="0" destOrd="0" presId="urn:microsoft.com/office/officeart/2008/layout/VerticalCurvedList"/>
    <dgm:cxn modelId="{979B5D45-FBD7-40C0-B59B-6C3FC3F04B4D}" type="presParOf" srcId="{0956E964-B747-4036-8EDD-C022E600B6E4}" destId="{5D7CAB9D-6C40-41AA-8EAE-B7DF795E9D7F}" srcOrd="7" destOrd="0" presId="urn:microsoft.com/office/officeart/2008/layout/VerticalCurvedList"/>
    <dgm:cxn modelId="{253F92F8-5C4B-4EAB-83B3-532E7671D8F9}" type="presParOf" srcId="{0956E964-B747-4036-8EDD-C022E600B6E4}" destId="{CD993486-91B0-4CCE-9F51-E18B42AA0F61}" srcOrd="8" destOrd="0" presId="urn:microsoft.com/office/officeart/2008/layout/VerticalCurvedList"/>
    <dgm:cxn modelId="{2534FBE2-2058-4E5A-AB6A-81533A4C31BF}" type="presParOf" srcId="{CD993486-91B0-4CCE-9F51-E18B42AA0F61}" destId="{B01AE8CC-9EC4-49E4-9AA9-C85DA38C1822}" srcOrd="0" destOrd="0" presId="urn:microsoft.com/office/officeart/2008/layout/VerticalCurvedList"/>
    <dgm:cxn modelId="{2B0B7079-9FDD-46DF-B03C-04EE2E05F20F}" type="presParOf" srcId="{0956E964-B747-4036-8EDD-C022E600B6E4}" destId="{DDCE7DA3-DAED-4DDA-BDB4-CB025B0FEEF4}" srcOrd="9" destOrd="0" presId="urn:microsoft.com/office/officeart/2008/layout/VerticalCurvedList"/>
    <dgm:cxn modelId="{195535EF-18BA-4C70-BB5B-929062E47104}" type="presParOf" srcId="{0956E964-B747-4036-8EDD-C022E600B6E4}" destId="{7EDC5B57-AAA7-4538-AC4D-99925DA97B81}" srcOrd="10" destOrd="0" presId="urn:microsoft.com/office/officeart/2008/layout/VerticalCurvedList"/>
    <dgm:cxn modelId="{39519519-5E76-4765-A277-5CD4569309EC}" type="presParOf" srcId="{7EDC5B57-AAA7-4538-AC4D-99925DA97B81}" destId="{4D9C92EE-4E95-445E-80A2-0FF83ACBBC5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F3171A-9A9B-41DB-A41A-6CA28B15B2F1}" type="doc">
      <dgm:prSet loTypeId="urn:microsoft.com/office/officeart/2005/8/layout/vList3" loCatId="list" qsTypeId="urn:microsoft.com/office/officeart/2005/8/quickstyle/simple1" qsCatId="simple" csTypeId="urn:microsoft.com/office/officeart/2005/8/colors/accent6_1" csCatId="accent6" phldr="1"/>
      <dgm:spPr/>
    </dgm:pt>
    <dgm:pt modelId="{7EBB6ECE-3DDC-4684-B31D-FE5A52AA09B6}">
      <dgm:prSet phldrT="[Text]"/>
      <dgm:spPr/>
      <dgm:t>
        <a:bodyPr/>
        <a:lstStyle/>
        <a:p>
          <a:r>
            <a:rPr lang="en-US" dirty="0" smtClean="0"/>
            <a:t>Facebook</a:t>
          </a:r>
          <a:endParaRPr lang="en-US" dirty="0"/>
        </a:p>
      </dgm:t>
    </dgm:pt>
    <dgm:pt modelId="{4185BCD8-E374-420A-AE8D-244E5052C279}" type="parTrans" cxnId="{2A08E2D3-113A-47AA-A792-AF23FFC14357}">
      <dgm:prSet/>
      <dgm:spPr/>
      <dgm:t>
        <a:bodyPr/>
        <a:lstStyle/>
        <a:p>
          <a:endParaRPr lang="en-US"/>
        </a:p>
      </dgm:t>
    </dgm:pt>
    <dgm:pt modelId="{96A2A3F9-058F-4680-AFDE-68DFCC84EB16}" type="sibTrans" cxnId="{2A08E2D3-113A-47AA-A792-AF23FFC14357}">
      <dgm:prSet/>
      <dgm:spPr/>
      <dgm:t>
        <a:bodyPr/>
        <a:lstStyle/>
        <a:p>
          <a:endParaRPr lang="en-US"/>
        </a:p>
      </dgm:t>
    </dgm:pt>
    <dgm:pt modelId="{7E364F3C-DD82-41ED-AD73-249E36B99309}">
      <dgm:prSet phldrT="[Text]"/>
      <dgm:spPr/>
      <dgm:t>
        <a:bodyPr/>
        <a:lstStyle/>
        <a:p>
          <a:r>
            <a:rPr lang="en-US" dirty="0" smtClean="0"/>
            <a:t>Twitter</a:t>
          </a:r>
          <a:endParaRPr lang="en-US" dirty="0"/>
        </a:p>
      </dgm:t>
    </dgm:pt>
    <dgm:pt modelId="{A486890E-1591-4ABC-ADC5-58B3FF60ADE3}" type="parTrans" cxnId="{6C9DF393-0680-480F-81F3-3BB1E8DCA26D}">
      <dgm:prSet/>
      <dgm:spPr/>
      <dgm:t>
        <a:bodyPr/>
        <a:lstStyle/>
        <a:p>
          <a:endParaRPr lang="en-US"/>
        </a:p>
      </dgm:t>
    </dgm:pt>
    <dgm:pt modelId="{87C8D732-7DB6-436A-B7B1-E068C6592B58}" type="sibTrans" cxnId="{6C9DF393-0680-480F-81F3-3BB1E8DCA26D}">
      <dgm:prSet/>
      <dgm:spPr/>
      <dgm:t>
        <a:bodyPr/>
        <a:lstStyle/>
        <a:p>
          <a:endParaRPr lang="en-US"/>
        </a:p>
      </dgm:t>
    </dgm:pt>
    <dgm:pt modelId="{A862B77F-3664-4CB6-8B46-9FE33A5ADCA8}">
      <dgm:prSet phldrT="[Text]"/>
      <dgm:spPr/>
      <dgm:t>
        <a:bodyPr/>
        <a:lstStyle/>
        <a:p>
          <a:r>
            <a:rPr lang="en-US" dirty="0" smtClean="0"/>
            <a:t>LinkedIn</a:t>
          </a:r>
          <a:endParaRPr lang="en-US" dirty="0"/>
        </a:p>
      </dgm:t>
    </dgm:pt>
    <dgm:pt modelId="{9962E276-6C60-4519-8F0D-81BB27449A2C}" type="parTrans" cxnId="{80686E87-5C62-4C3D-856E-E234754937E1}">
      <dgm:prSet/>
      <dgm:spPr/>
      <dgm:t>
        <a:bodyPr/>
        <a:lstStyle/>
        <a:p>
          <a:endParaRPr lang="en-US"/>
        </a:p>
      </dgm:t>
    </dgm:pt>
    <dgm:pt modelId="{15C0AEC2-BF0A-43B8-A2CD-7D86ACF15BC1}" type="sibTrans" cxnId="{80686E87-5C62-4C3D-856E-E234754937E1}">
      <dgm:prSet/>
      <dgm:spPr/>
      <dgm:t>
        <a:bodyPr/>
        <a:lstStyle/>
        <a:p>
          <a:endParaRPr lang="en-US"/>
        </a:p>
      </dgm:t>
    </dgm:pt>
    <dgm:pt modelId="{B52853DE-8734-484F-A4AE-0E114FE7A859}">
      <dgm:prSet phldrT="[Text]"/>
      <dgm:spPr/>
      <dgm:t>
        <a:bodyPr/>
        <a:lstStyle/>
        <a:p>
          <a:r>
            <a:rPr lang="en-US" dirty="0" err="1" smtClean="0"/>
            <a:t>Instagram</a:t>
          </a:r>
          <a:endParaRPr lang="en-US" dirty="0"/>
        </a:p>
      </dgm:t>
    </dgm:pt>
    <dgm:pt modelId="{1E561B85-D1D8-4293-B333-8E44F65606B1}" type="parTrans" cxnId="{A6C0E489-57BF-442A-A742-97EFF8766CB7}">
      <dgm:prSet/>
      <dgm:spPr/>
      <dgm:t>
        <a:bodyPr/>
        <a:lstStyle/>
        <a:p>
          <a:endParaRPr lang="en-US"/>
        </a:p>
      </dgm:t>
    </dgm:pt>
    <dgm:pt modelId="{B6CEE869-F2F6-43D1-B7E0-2D21F8372189}" type="sibTrans" cxnId="{A6C0E489-57BF-442A-A742-97EFF8766CB7}">
      <dgm:prSet/>
      <dgm:spPr/>
      <dgm:t>
        <a:bodyPr/>
        <a:lstStyle/>
        <a:p>
          <a:endParaRPr lang="en-US"/>
        </a:p>
      </dgm:t>
    </dgm:pt>
    <dgm:pt modelId="{41DFC93E-3C51-4933-BAFC-25AAB64A4D4F}">
      <dgm:prSet/>
      <dgm:spPr/>
      <dgm:t>
        <a:bodyPr/>
        <a:lstStyle/>
        <a:p>
          <a:r>
            <a:rPr lang="en-US" dirty="0" err="1" smtClean="0"/>
            <a:t>Pinterest</a:t>
          </a:r>
          <a:endParaRPr lang="en-US" dirty="0"/>
        </a:p>
      </dgm:t>
    </dgm:pt>
    <dgm:pt modelId="{B37C0B04-5432-41E3-A620-7528E44F1C64}" type="parTrans" cxnId="{F4DA6CE7-223A-4391-B0EF-FD2510BBE535}">
      <dgm:prSet/>
      <dgm:spPr/>
      <dgm:t>
        <a:bodyPr/>
        <a:lstStyle/>
        <a:p>
          <a:endParaRPr lang="en-US"/>
        </a:p>
      </dgm:t>
    </dgm:pt>
    <dgm:pt modelId="{B682880C-09B6-41B5-9A28-E3DAA2CB99E8}" type="sibTrans" cxnId="{F4DA6CE7-223A-4391-B0EF-FD2510BBE535}">
      <dgm:prSet/>
      <dgm:spPr/>
      <dgm:t>
        <a:bodyPr/>
        <a:lstStyle/>
        <a:p>
          <a:endParaRPr lang="en-US"/>
        </a:p>
      </dgm:t>
    </dgm:pt>
    <dgm:pt modelId="{A4D0AE4C-F083-404C-8540-5F1072F59B07}" type="pres">
      <dgm:prSet presAssocID="{ABF3171A-9A9B-41DB-A41A-6CA28B15B2F1}" presName="linearFlow" presStyleCnt="0">
        <dgm:presLayoutVars>
          <dgm:dir/>
          <dgm:resizeHandles val="exact"/>
        </dgm:presLayoutVars>
      </dgm:prSet>
      <dgm:spPr/>
    </dgm:pt>
    <dgm:pt modelId="{48B2918B-F096-4197-8C98-408E326F55D3}" type="pres">
      <dgm:prSet presAssocID="{7EBB6ECE-3DDC-4684-B31D-FE5A52AA09B6}" presName="composite" presStyleCnt="0"/>
      <dgm:spPr/>
    </dgm:pt>
    <dgm:pt modelId="{924C6AFE-11AF-41AC-AA0F-E8C7BB328EE9}" type="pres">
      <dgm:prSet presAssocID="{7EBB6ECE-3DDC-4684-B31D-FE5A52AA09B6}" presName="imgShp" presStyleLbl="fgImgPlace1" presStyleIdx="0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8F6D903-BE5A-4B0C-A84F-80471AD2AF23}" type="pres">
      <dgm:prSet presAssocID="{7EBB6ECE-3DDC-4684-B31D-FE5A52AA09B6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B0C985-7909-434C-85A9-6470E4BCA04A}" type="pres">
      <dgm:prSet presAssocID="{96A2A3F9-058F-4680-AFDE-68DFCC84EB16}" presName="spacing" presStyleCnt="0"/>
      <dgm:spPr/>
    </dgm:pt>
    <dgm:pt modelId="{7FA727F3-DA28-4ADA-8363-7A01E4B8E0EC}" type="pres">
      <dgm:prSet presAssocID="{7E364F3C-DD82-41ED-AD73-249E36B99309}" presName="composite" presStyleCnt="0"/>
      <dgm:spPr/>
    </dgm:pt>
    <dgm:pt modelId="{C7746DA9-3880-4298-BE1C-6BF119F3CAE4}" type="pres">
      <dgm:prSet presAssocID="{7E364F3C-DD82-41ED-AD73-249E36B99309}" presName="imgShp" presStyleLbl="fgImgPlace1" presStyleIdx="1" presStyleCnt="5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7F7E2F1-8E79-4626-99C2-2A199AAE3175}" type="pres">
      <dgm:prSet presAssocID="{7E364F3C-DD82-41ED-AD73-249E36B99309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597826-97E9-4D62-B34A-ACE7834962A5}" type="pres">
      <dgm:prSet presAssocID="{87C8D732-7DB6-436A-B7B1-E068C6592B58}" presName="spacing" presStyleCnt="0"/>
      <dgm:spPr/>
    </dgm:pt>
    <dgm:pt modelId="{5DAF83A5-087B-455F-9741-FC109D2A02E6}" type="pres">
      <dgm:prSet presAssocID="{A862B77F-3664-4CB6-8B46-9FE33A5ADCA8}" presName="composite" presStyleCnt="0"/>
      <dgm:spPr/>
    </dgm:pt>
    <dgm:pt modelId="{AE31348D-8F7D-47A5-B3F6-63A360473D94}" type="pres">
      <dgm:prSet presAssocID="{A862B77F-3664-4CB6-8B46-9FE33A5ADCA8}" presName="imgShp" presStyleLbl="fgImgPlace1" presStyleIdx="2" presStyleCnt="5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744D774-0115-4D00-B11E-2D9CD6C52A75}" type="pres">
      <dgm:prSet presAssocID="{A862B77F-3664-4CB6-8B46-9FE33A5ADCA8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B3A56F-A2F9-40ED-BC01-DB506224F1F9}" type="pres">
      <dgm:prSet presAssocID="{15C0AEC2-BF0A-43B8-A2CD-7D86ACF15BC1}" presName="spacing" presStyleCnt="0"/>
      <dgm:spPr/>
    </dgm:pt>
    <dgm:pt modelId="{98FF8A3A-9A8A-4228-ADB6-BD5016846B5C}" type="pres">
      <dgm:prSet presAssocID="{B52853DE-8734-484F-A4AE-0E114FE7A859}" presName="composite" presStyleCnt="0"/>
      <dgm:spPr/>
    </dgm:pt>
    <dgm:pt modelId="{21605211-21F1-4BC5-BEDC-A2462F62817C}" type="pres">
      <dgm:prSet presAssocID="{B52853DE-8734-484F-A4AE-0E114FE7A859}" presName="imgShp" presStyleLbl="fgImgPlace1" presStyleIdx="3" presStyleCnt="5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3C701A06-BBAA-4608-B2F2-D74C1DA66BF2}" type="pres">
      <dgm:prSet presAssocID="{B52853DE-8734-484F-A4AE-0E114FE7A85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098100-B5D1-4B4B-B270-DEA2D0C88E68}" type="pres">
      <dgm:prSet presAssocID="{B6CEE869-F2F6-43D1-B7E0-2D21F8372189}" presName="spacing" presStyleCnt="0"/>
      <dgm:spPr/>
    </dgm:pt>
    <dgm:pt modelId="{FEA09A3C-100B-4FD7-8509-A935306768D2}" type="pres">
      <dgm:prSet presAssocID="{41DFC93E-3C51-4933-BAFC-25AAB64A4D4F}" presName="composite" presStyleCnt="0"/>
      <dgm:spPr/>
    </dgm:pt>
    <dgm:pt modelId="{01D3CEFD-3B91-4E22-BE9D-53056BFE9118}" type="pres">
      <dgm:prSet presAssocID="{41DFC93E-3C51-4933-BAFC-25AAB64A4D4F}" presName="imgShp" presStyleLbl="fgImgPlace1" presStyleIdx="4" presStyleCnt="5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76AA86D-AF18-4398-BDED-E5BF650ED127}" type="pres">
      <dgm:prSet presAssocID="{41DFC93E-3C51-4933-BAFC-25AAB64A4D4F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DA6CE7-223A-4391-B0EF-FD2510BBE535}" srcId="{ABF3171A-9A9B-41DB-A41A-6CA28B15B2F1}" destId="{41DFC93E-3C51-4933-BAFC-25AAB64A4D4F}" srcOrd="4" destOrd="0" parTransId="{B37C0B04-5432-41E3-A620-7528E44F1C64}" sibTransId="{B682880C-09B6-41B5-9A28-E3DAA2CB99E8}"/>
    <dgm:cxn modelId="{DB44D13E-FFC6-44C7-8A89-29A526134985}" type="presOf" srcId="{B52853DE-8734-484F-A4AE-0E114FE7A859}" destId="{3C701A06-BBAA-4608-B2F2-D74C1DA66BF2}" srcOrd="0" destOrd="0" presId="urn:microsoft.com/office/officeart/2005/8/layout/vList3"/>
    <dgm:cxn modelId="{2A08E2D3-113A-47AA-A792-AF23FFC14357}" srcId="{ABF3171A-9A9B-41DB-A41A-6CA28B15B2F1}" destId="{7EBB6ECE-3DDC-4684-B31D-FE5A52AA09B6}" srcOrd="0" destOrd="0" parTransId="{4185BCD8-E374-420A-AE8D-244E5052C279}" sibTransId="{96A2A3F9-058F-4680-AFDE-68DFCC84EB16}"/>
    <dgm:cxn modelId="{8FD3DFF8-B5F1-4375-94BF-0D57399760EA}" type="presOf" srcId="{7EBB6ECE-3DDC-4684-B31D-FE5A52AA09B6}" destId="{78F6D903-BE5A-4B0C-A84F-80471AD2AF23}" srcOrd="0" destOrd="0" presId="urn:microsoft.com/office/officeart/2005/8/layout/vList3"/>
    <dgm:cxn modelId="{D14C871A-9EF4-4BB2-A9F2-699B84C0C185}" type="presOf" srcId="{41DFC93E-3C51-4933-BAFC-25AAB64A4D4F}" destId="{176AA86D-AF18-4398-BDED-E5BF650ED127}" srcOrd="0" destOrd="0" presId="urn:microsoft.com/office/officeart/2005/8/layout/vList3"/>
    <dgm:cxn modelId="{5175B587-C329-4CF5-B685-8DFD573B057B}" type="presOf" srcId="{7E364F3C-DD82-41ED-AD73-249E36B99309}" destId="{07F7E2F1-8E79-4626-99C2-2A199AAE3175}" srcOrd="0" destOrd="0" presId="urn:microsoft.com/office/officeart/2005/8/layout/vList3"/>
    <dgm:cxn modelId="{A6C0E489-57BF-442A-A742-97EFF8766CB7}" srcId="{ABF3171A-9A9B-41DB-A41A-6CA28B15B2F1}" destId="{B52853DE-8734-484F-A4AE-0E114FE7A859}" srcOrd="3" destOrd="0" parTransId="{1E561B85-D1D8-4293-B333-8E44F65606B1}" sibTransId="{B6CEE869-F2F6-43D1-B7E0-2D21F8372189}"/>
    <dgm:cxn modelId="{6C9DF393-0680-480F-81F3-3BB1E8DCA26D}" srcId="{ABF3171A-9A9B-41DB-A41A-6CA28B15B2F1}" destId="{7E364F3C-DD82-41ED-AD73-249E36B99309}" srcOrd="1" destOrd="0" parTransId="{A486890E-1591-4ABC-ADC5-58B3FF60ADE3}" sibTransId="{87C8D732-7DB6-436A-B7B1-E068C6592B58}"/>
    <dgm:cxn modelId="{375CFB59-B6FF-4B10-BCCA-EE4FECF98D0A}" type="presOf" srcId="{ABF3171A-9A9B-41DB-A41A-6CA28B15B2F1}" destId="{A4D0AE4C-F083-404C-8540-5F1072F59B07}" srcOrd="0" destOrd="0" presId="urn:microsoft.com/office/officeart/2005/8/layout/vList3"/>
    <dgm:cxn modelId="{80686E87-5C62-4C3D-856E-E234754937E1}" srcId="{ABF3171A-9A9B-41DB-A41A-6CA28B15B2F1}" destId="{A862B77F-3664-4CB6-8B46-9FE33A5ADCA8}" srcOrd="2" destOrd="0" parTransId="{9962E276-6C60-4519-8F0D-81BB27449A2C}" sibTransId="{15C0AEC2-BF0A-43B8-A2CD-7D86ACF15BC1}"/>
    <dgm:cxn modelId="{81D86746-5DF5-4539-98C4-6537E236F904}" type="presOf" srcId="{A862B77F-3664-4CB6-8B46-9FE33A5ADCA8}" destId="{1744D774-0115-4D00-B11E-2D9CD6C52A75}" srcOrd="0" destOrd="0" presId="urn:microsoft.com/office/officeart/2005/8/layout/vList3"/>
    <dgm:cxn modelId="{A9DD2A24-17EE-404C-A1CB-835F1EC824F0}" type="presParOf" srcId="{A4D0AE4C-F083-404C-8540-5F1072F59B07}" destId="{48B2918B-F096-4197-8C98-408E326F55D3}" srcOrd="0" destOrd="0" presId="urn:microsoft.com/office/officeart/2005/8/layout/vList3"/>
    <dgm:cxn modelId="{39300001-EAA8-4105-99C4-8723570BB447}" type="presParOf" srcId="{48B2918B-F096-4197-8C98-408E326F55D3}" destId="{924C6AFE-11AF-41AC-AA0F-E8C7BB328EE9}" srcOrd="0" destOrd="0" presId="urn:microsoft.com/office/officeart/2005/8/layout/vList3"/>
    <dgm:cxn modelId="{4688C7C2-5087-4A42-8890-037C4F5AD653}" type="presParOf" srcId="{48B2918B-F096-4197-8C98-408E326F55D3}" destId="{78F6D903-BE5A-4B0C-A84F-80471AD2AF23}" srcOrd="1" destOrd="0" presId="urn:microsoft.com/office/officeart/2005/8/layout/vList3"/>
    <dgm:cxn modelId="{9377638C-050E-48AF-8D75-9CCA8FDE2599}" type="presParOf" srcId="{A4D0AE4C-F083-404C-8540-5F1072F59B07}" destId="{A3B0C985-7909-434C-85A9-6470E4BCA04A}" srcOrd="1" destOrd="0" presId="urn:microsoft.com/office/officeart/2005/8/layout/vList3"/>
    <dgm:cxn modelId="{4CC03CA6-5B0B-4159-9A3C-A54A57E42D9B}" type="presParOf" srcId="{A4D0AE4C-F083-404C-8540-5F1072F59B07}" destId="{7FA727F3-DA28-4ADA-8363-7A01E4B8E0EC}" srcOrd="2" destOrd="0" presId="urn:microsoft.com/office/officeart/2005/8/layout/vList3"/>
    <dgm:cxn modelId="{E509924D-5742-4EC1-A870-DC90E68CE7FF}" type="presParOf" srcId="{7FA727F3-DA28-4ADA-8363-7A01E4B8E0EC}" destId="{C7746DA9-3880-4298-BE1C-6BF119F3CAE4}" srcOrd="0" destOrd="0" presId="urn:microsoft.com/office/officeart/2005/8/layout/vList3"/>
    <dgm:cxn modelId="{B9417532-FD52-4ADB-A7D3-D3C24EDF5BF8}" type="presParOf" srcId="{7FA727F3-DA28-4ADA-8363-7A01E4B8E0EC}" destId="{07F7E2F1-8E79-4626-99C2-2A199AAE3175}" srcOrd="1" destOrd="0" presId="urn:microsoft.com/office/officeart/2005/8/layout/vList3"/>
    <dgm:cxn modelId="{6161DDA5-263E-4A24-AB11-264BA449811B}" type="presParOf" srcId="{A4D0AE4C-F083-404C-8540-5F1072F59B07}" destId="{D8597826-97E9-4D62-B34A-ACE7834962A5}" srcOrd="3" destOrd="0" presId="urn:microsoft.com/office/officeart/2005/8/layout/vList3"/>
    <dgm:cxn modelId="{1835527A-0135-4E73-843C-FE2B76E58C85}" type="presParOf" srcId="{A4D0AE4C-F083-404C-8540-5F1072F59B07}" destId="{5DAF83A5-087B-455F-9741-FC109D2A02E6}" srcOrd="4" destOrd="0" presId="urn:microsoft.com/office/officeart/2005/8/layout/vList3"/>
    <dgm:cxn modelId="{19852FA5-A700-465C-9A73-31574530EBF2}" type="presParOf" srcId="{5DAF83A5-087B-455F-9741-FC109D2A02E6}" destId="{AE31348D-8F7D-47A5-B3F6-63A360473D94}" srcOrd="0" destOrd="0" presId="urn:microsoft.com/office/officeart/2005/8/layout/vList3"/>
    <dgm:cxn modelId="{AD024344-49C2-4ED9-92E3-A233C87C4EBC}" type="presParOf" srcId="{5DAF83A5-087B-455F-9741-FC109D2A02E6}" destId="{1744D774-0115-4D00-B11E-2D9CD6C52A75}" srcOrd="1" destOrd="0" presId="urn:microsoft.com/office/officeart/2005/8/layout/vList3"/>
    <dgm:cxn modelId="{EF1054FA-50E3-404D-BA43-1653E967A2AE}" type="presParOf" srcId="{A4D0AE4C-F083-404C-8540-5F1072F59B07}" destId="{66B3A56F-A2F9-40ED-BC01-DB506224F1F9}" srcOrd="5" destOrd="0" presId="urn:microsoft.com/office/officeart/2005/8/layout/vList3"/>
    <dgm:cxn modelId="{DB9D0D00-18AA-46FC-AA48-BDCCC2B6E2CF}" type="presParOf" srcId="{A4D0AE4C-F083-404C-8540-5F1072F59B07}" destId="{98FF8A3A-9A8A-4228-ADB6-BD5016846B5C}" srcOrd="6" destOrd="0" presId="urn:microsoft.com/office/officeart/2005/8/layout/vList3"/>
    <dgm:cxn modelId="{92A33A52-0C8B-48D6-A89D-07AC60D25C79}" type="presParOf" srcId="{98FF8A3A-9A8A-4228-ADB6-BD5016846B5C}" destId="{21605211-21F1-4BC5-BEDC-A2462F62817C}" srcOrd="0" destOrd="0" presId="urn:microsoft.com/office/officeart/2005/8/layout/vList3"/>
    <dgm:cxn modelId="{4ED018C2-E73A-42C5-996D-7C2833843B6A}" type="presParOf" srcId="{98FF8A3A-9A8A-4228-ADB6-BD5016846B5C}" destId="{3C701A06-BBAA-4608-B2F2-D74C1DA66BF2}" srcOrd="1" destOrd="0" presId="urn:microsoft.com/office/officeart/2005/8/layout/vList3"/>
    <dgm:cxn modelId="{F93D74C4-72E1-424D-AAAE-B69F93A5FD50}" type="presParOf" srcId="{A4D0AE4C-F083-404C-8540-5F1072F59B07}" destId="{E7098100-B5D1-4B4B-B270-DEA2D0C88E68}" srcOrd="7" destOrd="0" presId="urn:microsoft.com/office/officeart/2005/8/layout/vList3"/>
    <dgm:cxn modelId="{58A96B30-15DC-43E9-AD03-53BB1AEC6229}" type="presParOf" srcId="{A4D0AE4C-F083-404C-8540-5F1072F59B07}" destId="{FEA09A3C-100B-4FD7-8509-A935306768D2}" srcOrd="8" destOrd="0" presId="urn:microsoft.com/office/officeart/2005/8/layout/vList3"/>
    <dgm:cxn modelId="{1AB91D44-6A3F-4D07-AE30-D87C766BC0EE}" type="presParOf" srcId="{FEA09A3C-100B-4FD7-8509-A935306768D2}" destId="{01D3CEFD-3B91-4E22-BE9D-53056BFE9118}" srcOrd="0" destOrd="0" presId="urn:microsoft.com/office/officeart/2005/8/layout/vList3"/>
    <dgm:cxn modelId="{476EA9B9-4A92-4B93-9880-01F2FF761BDE}" type="presParOf" srcId="{FEA09A3C-100B-4FD7-8509-A935306768D2}" destId="{176AA86D-AF18-4398-BDED-E5BF650ED12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3C9740-D6A8-44F0-AD8B-07635FF161A8}" type="doc">
      <dgm:prSet loTypeId="urn:microsoft.com/office/officeart/2005/8/layout/list1" loCatId="list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A67772-D285-4AF1-BB8E-F401ABF72E23}">
      <dgm:prSet phldrT="[Text]"/>
      <dgm:spPr/>
      <dgm:t>
        <a:bodyPr/>
        <a:lstStyle/>
        <a:p>
          <a:r>
            <a:rPr lang="en-US" dirty="0" smtClean="0"/>
            <a:t>Increase in Leads &amp; Sales</a:t>
          </a:r>
          <a:endParaRPr lang="en-US" dirty="0"/>
        </a:p>
      </dgm:t>
    </dgm:pt>
    <dgm:pt modelId="{BD129F2A-D49A-4281-BD63-7DE63D502025}" type="parTrans" cxnId="{AC4CC3A0-C521-42CE-AB9E-F6485A070407}">
      <dgm:prSet/>
      <dgm:spPr/>
      <dgm:t>
        <a:bodyPr/>
        <a:lstStyle/>
        <a:p>
          <a:endParaRPr lang="en-US"/>
        </a:p>
      </dgm:t>
    </dgm:pt>
    <dgm:pt modelId="{EBE21E2C-265F-4C96-ACFF-5624FD663648}" type="sibTrans" cxnId="{AC4CC3A0-C521-42CE-AB9E-F6485A070407}">
      <dgm:prSet/>
      <dgm:spPr/>
      <dgm:t>
        <a:bodyPr/>
        <a:lstStyle/>
        <a:p>
          <a:endParaRPr lang="en-US"/>
        </a:p>
      </dgm:t>
    </dgm:pt>
    <dgm:pt modelId="{280C9A0B-EFF6-459D-8211-B1A533E2AF44}">
      <dgm:prSet phldrT="[Text]"/>
      <dgm:spPr/>
      <dgm:t>
        <a:bodyPr/>
        <a:lstStyle/>
        <a:p>
          <a:r>
            <a:rPr lang="en-US" dirty="0" smtClean="0"/>
            <a:t>Reduction in Marketing Expenses</a:t>
          </a:r>
          <a:endParaRPr lang="en-US" dirty="0"/>
        </a:p>
      </dgm:t>
    </dgm:pt>
    <dgm:pt modelId="{0CEAD55F-7173-4855-A2E4-91B3DD60E793}" type="parTrans" cxnId="{491821DA-CE0F-4D0E-BC22-D1C7D6480CA4}">
      <dgm:prSet/>
      <dgm:spPr/>
      <dgm:t>
        <a:bodyPr/>
        <a:lstStyle/>
        <a:p>
          <a:endParaRPr lang="en-US"/>
        </a:p>
      </dgm:t>
    </dgm:pt>
    <dgm:pt modelId="{579A4C6C-F818-48DD-A963-89856D78D29A}" type="sibTrans" cxnId="{491821DA-CE0F-4D0E-BC22-D1C7D6480CA4}">
      <dgm:prSet/>
      <dgm:spPr/>
      <dgm:t>
        <a:bodyPr/>
        <a:lstStyle/>
        <a:p>
          <a:endParaRPr lang="en-US"/>
        </a:p>
      </dgm:t>
    </dgm:pt>
    <dgm:pt modelId="{FEF9F90A-FACA-4FF0-885C-79DF314CE8B7}">
      <dgm:prSet phldrT="[Text]"/>
      <dgm:spPr/>
      <dgm:t>
        <a:bodyPr/>
        <a:lstStyle/>
        <a:p>
          <a:r>
            <a:rPr lang="en-US" dirty="0" smtClean="0"/>
            <a:t>Improvement in Search Engine Rankings</a:t>
          </a:r>
          <a:endParaRPr lang="en-US" dirty="0"/>
        </a:p>
      </dgm:t>
    </dgm:pt>
    <dgm:pt modelId="{28FB0048-B167-4AD7-BC40-A82BBC4AD785}" type="parTrans" cxnId="{D50157BA-11CB-4FF1-AF6F-52C46999E23A}">
      <dgm:prSet/>
      <dgm:spPr/>
      <dgm:t>
        <a:bodyPr/>
        <a:lstStyle/>
        <a:p>
          <a:endParaRPr lang="en-US"/>
        </a:p>
      </dgm:t>
    </dgm:pt>
    <dgm:pt modelId="{57EB769B-E429-4B9A-B5DA-80F1739B97D1}" type="sibTrans" cxnId="{D50157BA-11CB-4FF1-AF6F-52C46999E23A}">
      <dgm:prSet/>
      <dgm:spPr/>
      <dgm:t>
        <a:bodyPr/>
        <a:lstStyle/>
        <a:p>
          <a:endParaRPr lang="en-US"/>
        </a:p>
      </dgm:t>
    </dgm:pt>
    <dgm:pt modelId="{D0A1A954-98B8-49C1-8E2D-B4870B162FF2}">
      <dgm:prSet phldrT="[Text]"/>
      <dgm:spPr/>
      <dgm:t>
        <a:bodyPr/>
        <a:lstStyle/>
        <a:p>
          <a:r>
            <a:rPr lang="en-US" smtClean="0"/>
            <a:t>Enhancement in Fan Loyalty</a:t>
          </a:r>
          <a:endParaRPr lang="en-US" dirty="0"/>
        </a:p>
      </dgm:t>
    </dgm:pt>
    <dgm:pt modelId="{F304C6D2-02B4-44C9-8BB0-0EE56B4B6E2E}" type="parTrans" cxnId="{E37CB45E-E17B-46AD-8CE2-BB0EA4E18AB4}">
      <dgm:prSet/>
      <dgm:spPr/>
      <dgm:t>
        <a:bodyPr/>
        <a:lstStyle/>
        <a:p>
          <a:endParaRPr lang="en-US"/>
        </a:p>
      </dgm:t>
    </dgm:pt>
    <dgm:pt modelId="{43CC9C79-58BB-4F1B-9BAE-E69497CD429F}" type="sibTrans" cxnId="{E37CB45E-E17B-46AD-8CE2-BB0EA4E18AB4}">
      <dgm:prSet/>
      <dgm:spPr/>
      <dgm:t>
        <a:bodyPr/>
        <a:lstStyle/>
        <a:p>
          <a:endParaRPr lang="en-US"/>
        </a:p>
      </dgm:t>
    </dgm:pt>
    <dgm:pt modelId="{1CD42A1F-1B11-486B-B252-AB17BD76CF16}">
      <dgm:prSet phldrT="[Text]"/>
      <dgm:spPr/>
      <dgm:t>
        <a:bodyPr/>
        <a:lstStyle/>
        <a:p>
          <a:r>
            <a:rPr lang="en-US" smtClean="0"/>
            <a:t>Increase in Business Exposure</a:t>
          </a:r>
          <a:endParaRPr lang="en-US" dirty="0"/>
        </a:p>
      </dgm:t>
    </dgm:pt>
    <dgm:pt modelId="{1571545A-805E-48DE-A9DA-1EF6670841B0}" type="parTrans" cxnId="{32010BCF-0AE0-4491-A8DA-6E64A3E874F5}">
      <dgm:prSet/>
      <dgm:spPr/>
      <dgm:t>
        <a:bodyPr/>
        <a:lstStyle/>
        <a:p>
          <a:endParaRPr lang="en-US"/>
        </a:p>
      </dgm:t>
    </dgm:pt>
    <dgm:pt modelId="{27212CE3-A853-4AA3-B7FF-A995A6FAA935}" type="sibTrans" cxnId="{32010BCF-0AE0-4491-A8DA-6E64A3E874F5}">
      <dgm:prSet/>
      <dgm:spPr/>
      <dgm:t>
        <a:bodyPr/>
        <a:lstStyle/>
        <a:p>
          <a:endParaRPr lang="en-US"/>
        </a:p>
      </dgm:t>
    </dgm:pt>
    <dgm:pt modelId="{015D82E3-E79A-4C91-A9F9-EEE0131E10EA}">
      <dgm:prSet phldrT="[Text]"/>
      <dgm:spPr/>
      <dgm:t>
        <a:bodyPr/>
        <a:lstStyle/>
        <a:p>
          <a:r>
            <a:rPr lang="en-US" smtClean="0"/>
            <a:t>Brand Awareness &amp; Enhancement</a:t>
          </a:r>
          <a:endParaRPr lang="en-US" dirty="0"/>
        </a:p>
      </dgm:t>
    </dgm:pt>
    <dgm:pt modelId="{CDA05531-7BF4-4908-89DA-8F19D3F686CD}" type="parTrans" cxnId="{C2B68539-F86B-40A7-8B38-E019CEDD293C}">
      <dgm:prSet/>
      <dgm:spPr/>
      <dgm:t>
        <a:bodyPr/>
        <a:lstStyle/>
        <a:p>
          <a:endParaRPr lang="en-US"/>
        </a:p>
      </dgm:t>
    </dgm:pt>
    <dgm:pt modelId="{B182B8B5-3715-4845-BBD7-9399053BF0BE}" type="sibTrans" cxnId="{C2B68539-F86B-40A7-8B38-E019CEDD293C}">
      <dgm:prSet/>
      <dgm:spPr/>
      <dgm:t>
        <a:bodyPr/>
        <a:lstStyle/>
        <a:p>
          <a:endParaRPr lang="en-US"/>
        </a:p>
      </dgm:t>
    </dgm:pt>
    <dgm:pt modelId="{54655CCA-B4D3-453C-8A90-CBADAF87B417}" type="pres">
      <dgm:prSet presAssocID="{BB3C9740-D6A8-44F0-AD8B-07635FF161A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C4A3DF-A5F2-478C-92E7-8DB64C0870DC}" type="pres">
      <dgm:prSet presAssocID="{88A67772-D285-4AF1-BB8E-F401ABF72E23}" presName="parentLin" presStyleCnt="0"/>
      <dgm:spPr/>
    </dgm:pt>
    <dgm:pt modelId="{99287F02-22E6-47CF-BAC0-9D30D49EA727}" type="pres">
      <dgm:prSet presAssocID="{88A67772-D285-4AF1-BB8E-F401ABF72E23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4F4E8356-797B-4C63-9E94-A72C2E79E380}" type="pres">
      <dgm:prSet presAssocID="{88A67772-D285-4AF1-BB8E-F401ABF72E2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D7CEFF-A949-4A2F-A3F9-A7F6528A86EC}" type="pres">
      <dgm:prSet presAssocID="{88A67772-D285-4AF1-BB8E-F401ABF72E23}" presName="negativeSpace" presStyleCnt="0"/>
      <dgm:spPr/>
    </dgm:pt>
    <dgm:pt modelId="{4BFF9C9B-B1CE-4678-BB6E-6B11D52558A2}" type="pres">
      <dgm:prSet presAssocID="{88A67772-D285-4AF1-BB8E-F401ABF72E23}" presName="childText" presStyleLbl="conFgAcc1" presStyleIdx="0" presStyleCnt="6">
        <dgm:presLayoutVars>
          <dgm:bulletEnabled val="1"/>
        </dgm:presLayoutVars>
      </dgm:prSet>
      <dgm:spPr/>
    </dgm:pt>
    <dgm:pt modelId="{A7669F10-CDFA-4A65-A5F3-60DFD1DC5B5D}" type="pres">
      <dgm:prSet presAssocID="{EBE21E2C-265F-4C96-ACFF-5624FD663648}" presName="spaceBetweenRectangles" presStyleCnt="0"/>
      <dgm:spPr/>
    </dgm:pt>
    <dgm:pt modelId="{458C230E-1A6C-4380-9B77-EE12CF4F2798}" type="pres">
      <dgm:prSet presAssocID="{015D82E3-E79A-4C91-A9F9-EEE0131E10EA}" presName="parentLin" presStyleCnt="0"/>
      <dgm:spPr/>
    </dgm:pt>
    <dgm:pt modelId="{4115B8C7-0832-4D7D-87C3-7DC97836D4FE}" type="pres">
      <dgm:prSet presAssocID="{015D82E3-E79A-4C91-A9F9-EEE0131E10EA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83D1B303-3A69-4C06-B786-04BA569F30B4}" type="pres">
      <dgm:prSet presAssocID="{015D82E3-E79A-4C91-A9F9-EEE0131E10E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DDA786-3A6A-4967-B1C4-731ECB12C3A5}" type="pres">
      <dgm:prSet presAssocID="{015D82E3-E79A-4C91-A9F9-EEE0131E10EA}" presName="negativeSpace" presStyleCnt="0"/>
      <dgm:spPr/>
    </dgm:pt>
    <dgm:pt modelId="{2B992D5A-3FC7-4621-9887-2F4D13229835}" type="pres">
      <dgm:prSet presAssocID="{015D82E3-E79A-4C91-A9F9-EEE0131E10EA}" presName="childText" presStyleLbl="conFgAcc1" presStyleIdx="1" presStyleCnt="6">
        <dgm:presLayoutVars>
          <dgm:bulletEnabled val="1"/>
        </dgm:presLayoutVars>
      </dgm:prSet>
      <dgm:spPr/>
    </dgm:pt>
    <dgm:pt modelId="{9E9371CC-9B8F-43F2-8BF2-BA930892DBEF}" type="pres">
      <dgm:prSet presAssocID="{B182B8B5-3715-4845-BBD7-9399053BF0BE}" presName="spaceBetweenRectangles" presStyleCnt="0"/>
      <dgm:spPr/>
    </dgm:pt>
    <dgm:pt modelId="{6A70BCD5-5DDD-4414-B948-8BF496A0E852}" type="pres">
      <dgm:prSet presAssocID="{1CD42A1F-1B11-486B-B252-AB17BD76CF16}" presName="parentLin" presStyleCnt="0"/>
      <dgm:spPr/>
    </dgm:pt>
    <dgm:pt modelId="{1003329F-1FFC-4635-B905-2485271BCDF3}" type="pres">
      <dgm:prSet presAssocID="{1CD42A1F-1B11-486B-B252-AB17BD76CF16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95D9217A-1997-47AA-A0C0-BE0A97AF788B}" type="pres">
      <dgm:prSet presAssocID="{1CD42A1F-1B11-486B-B252-AB17BD76CF1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36BA0-9E95-4951-9C21-7E1148B5316D}" type="pres">
      <dgm:prSet presAssocID="{1CD42A1F-1B11-486B-B252-AB17BD76CF16}" presName="negativeSpace" presStyleCnt="0"/>
      <dgm:spPr/>
    </dgm:pt>
    <dgm:pt modelId="{15A971DE-F190-400D-BBF2-903E70D66B03}" type="pres">
      <dgm:prSet presAssocID="{1CD42A1F-1B11-486B-B252-AB17BD76CF16}" presName="childText" presStyleLbl="conFgAcc1" presStyleIdx="2" presStyleCnt="6">
        <dgm:presLayoutVars>
          <dgm:bulletEnabled val="1"/>
        </dgm:presLayoutVars>
      </dgm:prSet>
      <dgm:spPr/>
    </dgm:pt>
    <dgm:pt modelId="{26026B7C-4FFA-4389-B72A-7D4BE2797745}" type="pres">
      <dgm:prSet presAssocID="{27212CE3-A853-4AA3-B7FF-A995A6FAA935}" presName="spaceBetweenRectangles" presStyleCnt="0"/>
      <dgm:spPr/>
    </dgm:pt>
    <dgm:pt modelId="{FDF79770-F5F0-49E9-8DF2-5E67069E1A21}" type="pres">
      <dgm:prSet presAssocID="{280C9A0B-EFF6-459D-8211-B1A533E2AF44}" presName="parentLin" presStyleCnt="0"/>
      <dgm:spPr/>
    </dgm:pt>
    <dgm:pt modelId="{DEF88BDB-E64C-4B61-B681-BC8A42A6FDC9}" type="pres">
      <dgm:prSet presAssocID="{280C9A0B-EFF6-459D-8211-B1A533E2AF44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59A3DD2E-711D-4184-9126-C5196F867A9E}" type="pres">
      <dgm:prSet presAssocID="{280C9A0B-EFF6-459D-8211-B1A533E2AF44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A6340E-EA59-4B18-A739-2BB8108B4220}" type="pres">
      <dgm:prSet presAssocID="{280C9A0B-EFF6-459D-8211-B1A533E2AF44}" presName="negativeSpace" presStyleCnt="0"/>
      <dgm:spPr/>
    </dgm:pt>
    <dgm:pt modelId="{EEF3735C-8D7C-4019-8482-A7A501F06B90}" type="pres">
      <dgm:prSet presAssocID="{280C9A0B-EFF6-459D-8211-B1A533E2AF44}" presName="childText" presStyleLbl="conFgAcc1" presStyleIdx="3" presStyleCnt="6">
        <dgm:presLayoutVars>
          <dgm:bulletEnabled val="1"/>
        </dgm:presLayoutVars>
      </dgm:prSet>
      <dgm:spPr/>
    </dgm:pt>
    <dgm:pt modelId="{D0516C9D-949F-4C51-B85E-B3FD20C2941B}" type="pres">
      <dgm:prSet presAssocID="{579A4C6C-F818-48DD-A963-89856D78D29A}" presName="spaceBetweenRectangles" presStyleCnt="0"/>
      <dgm:spPr/>
    </dgm:pt>
    <dgm:pt modelId="{5D01B9F8-CE6C-4CF0-ABEF-AFC3C17D0C97}" type="pres">
      <dgm:prSet presAssocID="{FEF9F90A-FACA-4FF0-885C-79DF314CE8B7}" presName="parentLin" presStyleCnt="0"/>
      <dgm:spPr/>
    </dgm:pt>
    <dgm:pt modelId="{C057C347-5810-4486-BF89-686EBA8D17C8}" type="pres">
      <dgm:prSet presAssocID="{FEF9F90A-FACA-4FF0-885C-79DF314CE8B7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6BD49F8F-3EA7-438D-A23E-E774C91B591A}" type="pres">
      <dgm:prSet presAssocID="{FEF9F90A-FACA-4FF0-885C-79DF314CE8B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A6885-BF16-430D-8E83-A248502B6429}" type="pres">
      <dgm:prSet presAssocID="{FEF9F90A-FACA-4FF0-885C-79DF314CE8B7}" presName="negativeSpace" presStyleCnt="0"/>
      <dgm:spPr/>
    </dgm:pt>
    <dgm:pt modelId="{98A05D15-74D7-4A14-9041-DF3F105081F7}" type="pres">
      <dgm:prSet presAssocID="{FEF9F90A-FACA-4FF0-885C-79DF314CE8B7}" presName="childText" presStyleLbl="conFgAcc1" presStyleIdx="4" presStyleCnt="6">
        <dgm:presLayoutVars>
          <dgm:bulletEnabled val="1"/>
        </dgm:presLayoutVars>
      </dgm:prSet>
      <dgm:spPr/>
    </dgm:pt>
    <dgm:pt modelId="{F1E8C7F9-0B29-46B0-81CA-80F307BC49BD}" type="pres">
      <dgm:prSet presAssocID="{57EB769B-E429-4B9A-B5DA-80F1739B97D1}" presName="spaceBetweenRectangles" presStyleCnt="0"/>
      <dgm:spPr/>
    </dgm:pt>
    <dgm:pt modelId="{DE567894-0BE4-4A62-B4D4-9C92204B6428}" type="pres">
      <dgm:prSet presAssocID="{D0A1A954-98B8-49C1-8E2D-B4870B162FF2}" presName="parentLin" presStyleCnt="0"/>
      <dgm:spPr/>
    </dgm:pt>
    <dgm:pt modelId="{BAFD4EEB-2C51-493B-B524-7ADC7900A6F0}" type="pres">
      <dgm:prSet presAssocID="{D0A1A954-98B8-49C1-8E2D-B4870B162FF2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EFF86EEF-DA4F-4E4F-B6D6-415A21BCA298}" type="pres">
      <dgm:prSet presAssocID="{D0A1A954-98B8-49C1-8E2D-B4870B162FF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B5AD18-887D-4CF8-AB46-9A124FD9DD40}" type="pres">
      <dgm:prSet presAssocID="{D0A1A954-98B8-49C1-8E2D-B4870B162FF2}" presName="negativeSpace" presStyleCnt="0"/>
      <dgm:spPr/>
    </dgm:pt>
    <dgm:pt modelId="{260ACAD7-C319-4AAD-9025-401F14355791}" type="pres">
      <dgm:prSet presAssocID="{D0A1A954-98B8-49C1-8E2D-B4870B162FF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1BE9D4C0-86FC-4F26-AB3E-C3E68F9A0C28}" type="presOf" srcId="{1CD42A1F-1B11-486B-B252-AB17BD76CF16}" destId="{95D9217A-1997-47AA-A0C0-BE0A97AF788B}" srcOrd="1" destOrd="0" presId="urn:microsoft.com/office/officeart/2005/8/layout/list1"/>
    <dgm:cxn modelId="{E37CB45E-E17B-46AD-8CE2-BB0EA4E18AB4}" srcId="{BB3C9740-D6A8-44F0-AD8B-07635FF161A8}" destId="{D0A1A954-98B8-49C1-8E2D-B4870B162FF2}" srcOrd="5" destOrd="0" parTransId="{F304C6D2-02B4-44C9-8BB0-0EE56B4B6E2E}" sibTransId="{43CC9C79-58BB-4F1B-9BAE-E69497CD429F}"/>
    <dgm:cxn modelId="{7FC5F0B8-6D49-4ABB-BB5F-205B270D2DF7}" type="presOf" srcId="{BB3C9740-D6A8-44F0-AD8B-07635FF161A8}" destId="{54655CCA-B4D3-453C-8A90-CBADAF87B417}" srcOrd="0" destOrd="0" presId="urn:microsoft.com/office/officeart/2005/8/layout/list1"/>
    <dgm:cxn modelId="{AC4CC3A0-C521-42CE-AB9E-F6485A070407}" srcId="{BB3C9740-D6A8-44F0-AD8B-07635FF161A8}" destId="{88A67772-D285-4AF1-BB8E-F401ABF72E23}" srcOrd="0" destOrd="0" parTransId="{BD129F2A-D49A-4281-BD63-7DE63D502025}" sibTransId="{EBE21E2C-265F-4C96-ACFF-5624FD663648}"/>
    <dgm:cxn modelId="{CAFFADB4-2BF7-403C-B29F-9C0DEB2A118D}" type="presOf" srcId="{FEF9F90A-FACA-4FF0-885C-79DF314CE8B7}" destId="{C057C347-5810-4486-BF89-686EBA8D17C8}" srcOrd="0" destOrd="0" presId="urn:microsoft.com/office/officeart/2005/8/layout/list1"/>
    <dgm:cxn modelId="{FDA93C4C-64B3-4B7F-81C5-7BD7E596FF79}" type="presOf" srcId="{1CD42A1F-1B11-486B-B252-AB17BD76CF16}" destId="{1003329F-1FFC-4635-B905-2485271BCDF3}" srcOrd="0" destOrd="0" presId="urn:microsoft.com/office/officeart/2005/8/layout/list1"/>
    <dgm:cxn modelId="{7DEEE51B-727D-41B8-9CCA-36088B14DE27}" type="presOf" srcId="{88A67772-D285-4AF1-BB8E-F401ABF72E23}" destId="{99287F02-22E6-47CF-BAC0-9D30D49EA727}" srcOrd="0" destOrd="0" presId="urn:microsoft.com/office/officeart/2005/8/layout/list1"/>
    <dgm:cxn modelId="{18A5C0F1-5EBD-4015-9B6B-7E342FA8131B}" type="presOf" srcId="{FEF9F90A-FACA-4FF0-885C-79DF314CE8B7}" destId="{6BD49F8F-3EA7-438D-A23E-E774C91B591A}" srcOrd="1" destOrd="0" presId="urn:microsoft.com/office/officeart/2005/8/layout/list1"/>
    <dgm:cxn modelId="{D50157BA-11CB-4FF1-AF6F-52C46999E23A}" srcId="{BB3C9740-D6A8-44F0-AD8B-07635FF161A8}" destId="{FEF9F90A-FACA-4FF0-885C-79DF314CE8B7}" srcOrd="4" destOrd="0" parTransId="{28FB0048-B167-4AD7-BC40-A82BBC4AD785}" sibTransId="{57EB769B-E429-4B9A-B5DA-80F1739B97D1}"/>
    <dgm:cxn modelId="{9AED6D6F-D3AF-429E-B7E5-2F8BAFA02218}" type="presOf" srcId="{D0A1A954-98B8-49C1-8E2D-B4870B162FF2}" destId="{EFF86EEF-DA4F-4E4F-B6D6-415A21BCA298}" srcOrd="1" destOrd="0" presId="urn:microsoft.com/office/officeart/2005/8/layout/list1"/>
    <dgm:cxn modelId="{32010BCF-0AE0-4491-A8DA-6E64A3E874F5}" srcId="{BB3C9740-D6A8-44F0-AD8B-07635FF161A8}" destId="{1CD42A1F-1B11-486B-B252-AB17BD76CF16}" srcOrd="2" destOrd="0" parTransId="{1571545A-805E-48DE-A9DA-1EF6670841B0}" sibTransId="{27212CE3-A853-4AA3-B7FF-A995A6FAA935}"/>
    <dgm:cxn modelId="{C2B68539-F86B-40A7-8B38-E019CEDD293C}" srcId="{BB3C9740-D6A8-44F0-AD8B-07635FF161A8}" destId="{015D82E3-E79A-4C91-A9F9-EEE0131E10EA}" srcOrd="1" destOrd="0" parTransId="{CDA05531-7BF4-4908-89DA-8F19D3F686CD}" sibTransId="{B182B8B5-3715-4845-BBD7-9399053BF0BE}"/>
    <dgm:cxn modelId="{2BF79DCD-4278-412A-839A-C7A5140B12A4}" type="presOf" srcId="{88A67772-D285-4AF1-BB8E-F401ABF72E23}" destId="{4F4E8356-797B-4C63-9E94-A72C2E79E380}" srcOrd="1" destOrd="0" presId="urn:microsoft.com/office/officeart/2005/8/layout/list1"/>
    <dgm:cxn modelId="{CAEAAEF0-726D-4EC9-82EF-8D283519F6DF}" type="presOf" srcId="{015D82E3-E79A-4C91-A9F9-EEE0131E10EA}" destId="{83D1B303-3A69-4C06-B786-04BA569F30B4}" srcOrd="1" destOrd="0" presId="urn:microsoft.com/office/officeart/2005/8/layout/list1"/>
    <dgm:cxn modelId="{491821DA-CE0F-4D0E-BC22-D1C7D6480CA4}" srcId="{BB3C9740-D6A8-44F0-AD8B-07635FF161A8}" destId="{280C9A0B-EFF6-459D-8211-B1A533E2AF44}" srcOrd="3" destOrd="0" parTransId="{0CEAD55F-7173-4855-A2E4-91B3DD60E793}" sibTransId="{579A4C6C-F818-48DD-A963-89856D78D29A}"/>
    <dgm:cxn modelId="{30575D6A-60F9-414D-AEC1-0B6959DD196A}" type="presOf" srcId="{280C9A0B-EFF6-459D-8211-B1A533E2AF44}" destId="{DEF88BDB-E64C-4B61-B681-BC8A42A6FDC9}" srcOrd="0" destOrd="0" presId="urn:microsoft.com/office/officeart/2005/8/layout/list1"/>
    <dgm:cxn modelId="{972CB65B-54CC-4547-B320-574501CD6680}" type="presOf" srcId="{015D82E3-E79A-4C91-A9F9-EEE0131E10EA}" destId="{4115B8C7-0832-4D7D-87C3-7DC97836D4FE}" srcOrd="0" destOrd="0" presId="urn:microsoft.com/office/officeart/2005/8/layout/list1"/>
    <dgm:cxn modelId="{A1430C12-7476-47A4-BE6A-C613290A90B9}" type="presOf" srcId="{280C9A0B-EFF6-459D-8211-B1A533E2AF44}" destId="{59A3DD2E-711D-4184-9126-C5196F867A9E}" srcOrd="1" destOrd="0" presId="urn:microsoft.com/office/officeart/2005/8/layout/list1"/>
    <dgm:cxn modelId="{F85E515C-C585-49FB-BB1C-44F77B49609A}" type="presOf" srcId="{D0A1A954-98B8-49C1-8E2D-B4870B162FF2}" destId="{BAFD4EEB-2C51-493B-B524-7ADC7900A6F0}" srcOrd="0" destOrd="0" presId="urn:microsoft.com/office/officeart/2005/8/layout/list1"/>
    <dgm:cxn modelId="{51BFEB0B-6823-4EC2-B1BA-704002F83D05}" type="presParOf" srcId="{54655CCA-B4D3-453C-8A90-CBADAF87B417}" destId="{2EC4A3DF-A5F2-478C-92E7-8DB64C0870DC}" srcOrd="0" destOrd="0" presId="urn:microsoft.com/office/officeart/2005/8/layout/list1"/>
    <dgm:cxn modelId="{E4697B88-13B2-4AB1-B772-790496565FDE}" type="presParOf" srcId="{2EC4A3DF-A5F2-478C-92E7-8DB64C0870DC}" destId="{99287F02-22E6-47CF-BAC0-9D30D49EA727}" srcOrd="0" destOrd="0" presId="urn:microsoft.com/office/officeart/2005/8/layout/list1"/>
    <dgm:cxn modelId="{9BCA78C1-F6B7-4053-8BF6-9D4B296193F4}" type="presParOf" srcId="{2EC4A3DF-A5F2-478C-92E7-8DB64C0870DC}" destId="{4F4E8356-797B-4C63-9E94-A72C2E79E380}" srcOrd="1" destOrd="0" presId="urn:microsoft.com/office/officeart/2005/8/layout/list1"/>
    <dgm:cxn modelId="{60F60651-95EA-4909-9C59-4113E476047F}" type="presParOf" srcId="{54655CCA-B4D3-453C-8A90-CBADAF87B417}" destId="{F3D7CEFF-A949-4A2F-A3F9-A7F6528A86EC}" srcOrd="1" destOrd="0" presId="urn:microsoft.com/office/officeart/2005/8/layout/list1"/>
    <dgm:cxn modelId="{9CC0F4FA-27D1-4297-8175-E571842A345A}" type="presParOf" srcId="{54655CCA-B4D3-453C-8A90-CBADAF87B417}" destId="{4BFF9C9B-B1CE-4678-BB6E-6B11D52558A2}" srcOrd="2" destOrd="0" presId="urn:microsoft.com/office/officeart/2005/8/layout/list1"/>
    <dgm:cxn modelId="{AAF146F3-5F2A-48D2-AF5D-3D0D485BD110}" type="presParOf" srcId="{54655CCA-B4D3-453C-8A90-CBADAF87B417}" destId="{A7669F10-CDFA-4A65-A5F3-60DFD1DC5B5D}" srcOrd="3" destOrd="0" presId="urn:microsoft.com/office/officeart/2005/8/layout/list1"/>
    <dgm:cxn modelId="{929AC6D7-64E7-4D2F-9C67-EFD57CE34405}" type="presParOf" srcId="{54655CCA-B4D3-453C-8A90-CBADAF87B417}" destId="{458C230E-1A6C-4380-9B77-EE12CF4F2798}" srcOrd="4" destOrd="0" presId="urn:microsoft.com/office/officeart/2005/8/layout/list1"/>
    <dgm:cxn modelId="{A290E048-7FD0-42C2-8F67-9891048AEEB8}" type="presParOf" srcId="{458C230E-1A6C-4380-9B77-EE12CF4F2798}" destId="{4115B8C7-0832-4D7D-87C3-7DC97836D4FE}" srcOrd="0" destOrd="0" presId="urn:microsoft.com/office/officeart/2005/8/layout/list1"/>
    <dgm:cxn modelId="{D7DEF723-726E-4C6F-B52E-E93B58ABDBD0}" type="presParOf" srcId="{458C230E-1A6C-4380-9B77-EE12CF4F2798}" destId="{83D1B303-3A69-4C06-B786-04BA569F30B4}" srcOrd="1" destOrd="0" presId="urn:microsoft.com/office/officeart/2005/8/layout/list1"/>
    <dgm:cxn modelId="{8F7792A8-CE71-4CAA-ABC3-4427636690AC}" type="presParOf" srcId="{54655CCA-B4D3-453C-8A90-CBADAF87B417}" destId="{3FDDA786-3A6A-4967-B1C4-731ECB12C3A5}" srcOrd="5" destOrd="0" presId="urn:microsoft.com/office/officeart/2005/8/layout/list1"/>
    <dgm:cxn modelId="{616A4022-32BF-45E9-A2FB-0D0BB6120FB2}" type="presParOf" srcId="{54655CCA-B4D3-453C-8A90-CBADAF87B417}" destId="{2B992D5A-3FC7-4621-9887-2F4D13229835}" srcOrd="6" destOrd="0" presId="urn:microsoft.com/office/officeart/2005/8/layout/list1"/>
    <dgm:cxn modelId="{ED3F25C8-C690-47D3-B1D0-30297DF3985A}" type="presParOf" srcId="{54655CCA-B4D3-453C-8A90-CBADAF87B417}" destId="{9E9371CC-9B8F-43F2-8BF2-BA930892DBEF}" srcOrd="7" destOrd="0" presId="urn:microsoft.com/office/officeart/2005/8/layout/list1"/>
    <dgm:cxn modelId="{4AF5A599-D2E2-4888-B6A4-929C3982E0A8}" type="presParOf" srcId="{54655CCA-B4D3-453C-8A90-CBADAF87B417}" destId="{6A70BCD5-5DDD-4414-B948-8BF496A0E852}" srcOrd="8" destOrd="0" presId="urn:microsoft.com/office/officeart/2005/8/layout/list1"/>
    <dgm:cxn modelId="{C131E34B-46D5-4102-B935-B5F851145E46}" type="presParOf" srcId="{6A70BCD5-5DDD-4414-B948-8BF496A0E852}" destId="{1003329F-1FFC-4635-B905-2485271BCDF3}" srcOrd="0" destOrd="0" presId="urn:microsoft.com/office/officeart/2005/8/layout/list1"/>
    <dgm:cxn modelId="{DD4D63FD-C70F-42BE-8C45-B8FD0D897E45}" type="presParOf" srcId="{6A70BCD5-5DDD-4414-B948-8BF496A0E852}" destId="{95D9217A-1997-47AA-A0C0-BE0A97AF788B}" srcOrd="1" destOrd="0" presId="urn:microsoft.com/office/officeart/2005/8/layout/list1"/>
    <dgm:cxn modelId="{BD0D7E6C-9BE7-4C83-A4C2-D8BFAC556FFB}" type="presParOf" srcId="{54655CCA-B4D3-453C-8A90-CBADAF87B417}" destId="{27D36BA0-9E95-4951-9C21-7E1148B5316D}" srcOrd="9" destOrd="0" presId="urn:microsoft.com/office/officeart/2005/8/layout/list1"/>
    <dgm:cxn modelId="{BBC4AC9D-8CF0-4572-8088-823DB429FFF0}" type="presParOf" srcId="{54655CCA-B4D3-453C-8A90-CBADAF87B417}" destId="{15A971DE-F190-400D-BBF2-903E70D66B03}" srcOrd="10" destOrd="0" presId="urn:microsoft.com/office/officeart/2005/8/layout/list1"/>
    <dgm:cxn modelId="{9915A58F-87A3-4AC2-A358-397BD6999719}" type="presParOf" srcId="{54655CCA-B4D3-453C-8A90-CBADAF87B417}" destId="{26026B7C-4FFA-4389-B72A-7D4BE2797745}" srcOrd="11" destOrd="0" presId="urn:microsoft.com/office/officeart/2005/8/layout/list1"/>
    <dgm:cxn modelId="{F25EAE36-74DE-4155-B064-A17C7A00F622}" type="presParOf" srcId="{54655CCA-B4D3-453C-8A90-CBADAF87B417}" destId="{FDF79770-F5F0-49E9-8DF2-5E67069E1A21}" srcOrd="12" destOrd="0" presId="urn:microsoft.com/office/officeart/2005/8/layout/list1"/>
    <dgm:cxn modelId="{9DBA8875-D974-4F2D-A093-E31724A3C1C0}" type="presParOf" srcId="{FDF79770-F5F0-49E9-8DF2-5E67069E1A21}" destId="{DEF88BDB-E64C-4B61-B681-BC8A42A6FDC9}" srcOrd="0" destOrd="0" presId="urn:microsoft.com/office/officeart/2005/8/layout/list1"/>
    <dgm:cxn modelId="{C64166D3-8720-450F-B980-DBB89E0B120E}" type="presParOf" srcId="{FDF79770-F5F0-49E9-8DF2-5E67069E1A21}" destId="{59A3DD2E-711D-4184-9126-C5196F867A9E}" srcOrd="1" destOrd="0" presId="urn:microsoft.com/office/officeart/2005/8/layout/list1"/>
    <dgm:cxn modelId="{44A17E20-1294-49BE-A999-92CBE3858933}" type="presParOf" srcId="{54655CCA-B4D3-453C-8A90-CBADAF87B417}" destId="{E9A6340E-EA59-4B18-A739-2BB8108B4220}" srcOrd="13" destOrd="0" presId="urn:microsoft.com/office/officeart/2005/8/layout/list1"/>
    <dgm:cxn modelId="{913D1260-4520-4C50-8524-B810EAFA1326}" type="presParOf" srcId="{54655CCA-B4D3-453C-8A90-CBADAF87B417}" destId="{EEF3735C-8D7C-4019-8482-A7A501F06B90}" srcOrd="14" destOrd="0" presId="urn:microsoft.com/office/officeart/2005/8/layout/list1"/>
    <dgm:cxn modelId="{2378FA56-781E-4AE7-8B42-B8B37DF04028}" type="presParOf" srcId="{54655CCA-B4D3-453C-8A90-CBADAF87B417}" destId="{D0516C9D-949F-4C51-B85E-B3FD20C2941B}" srcOrd="15" destOrd="0" presId="urn:microsoft.com/office/officeart/2005/8/layout/list1"/>
    <dgm:cxn modelId="{E07D4D5D-73B4-403C-8F63-7A5078FE54D4}" type="presParOf" srcId="{54655CCA-B4D3-453C-8A90-CBADAF87B417}" destId="{5D01B9F8-CE6C-4CF0-ABEF-AFC3C17D0C97}" srcOrd="16" destOrd="0" presId="urn:microsoft.com/office/officeart/2005/8/layout/list1"/>
    <dgm:cxn modelId="{22D2EA7B-ACEE-46E3-85FD-B6B184444D71}" type="presParOf" srcId="{5D01B9F8-CE6C-4CF0-ABEF-AFC3C17D0C97}" destId="{C057C347-5810-4486-BF89-686EBA8D17C8}" srcOrd="0" destOrd="0" presId="urn:microsoft.com/office/officeart/2005/8/layout/list1"/>
    <dgm:cxn modelId="{F016B565-5B07-4588-9FD9-CB55E5394625}" type="presParOf" srcId="{5D01B9F8-CE6C-4CF0-ABEF-AFC3C17D0C97}" destId="{6BD49F8F-3EA7-438D-A23E-E774C91B591A}" srcOrd="1" destOrd="0" presId="urn:microsoft.com/office/officeart/2005/8/layout/list1"/>
    <dgm:cxn modelId="{1D7BB689-3894-4B76-AE50-D3DCABB5BC56}" type="presParOf" srcId="{54655CCA-B4D3-453C-8A90-CBADAF87B417}" destId="{E25A6885-BF16-430D-8E83-A248502B6429}" srcOrd="17" destOrd="0" presId="urn:microsoft.com/office/officeart/2005/8/layout/list1"/>
    <dgm:cxn modelId="{AB8C0908-3B82-4DCE-8743-707AE3408C61}" type="presParOf" srcId="{54655CCA-B4D3-453C-8A90-CBADAF87B417}" destId="{98A05D15-74D7-4A14-9041-DF3F105081F7}" srcOrd="18" destOrd="0" presId="urn:microsoft.com/office/officeart/2005/8/layout/list1"/>
    <dgm:cxn modelId="{8C8282A9-3637-4DD2-86A0-605A4F80FA94}" type="presParOf" srcId="{54655CCA-B4D3-453C-8A90-CBADAF87B417}" destId="{F1E8C7F9-0B29-46B0-81CA-80F307BC49BD}" srcOrd="19" destOrd="0" presId="urn:microsoft.com/office/officeart/2005/8/layout/list1"/>
    <dgm:cxn modelId="{62B92A7A-1708-460A-9B1A-1588A495DD9E}" type="presParOf" srcId="{54655CCA-B4D3-453C-8A90-CBADAF87B417}" destId="{DE567894-0BE4-4A62-B4D4-9C92204B6428}" srcOrd="20" destOrd="0" presId="urn:microsoft.com/office/officeart/2005/8/layout/list1"/>
    <dgm:cxn modelId="{68A5FF71-EE6C-4B99-B40D-460C2D4FD7C1}" type="presParOf" srcId="{DE567894-0BE4-4A62-B4D4-9C92204B6428}" destId="{BAFD4EEB-2C51-493B-B524-7ADC7900A6F0}" srcOrd="0" destOrd="0" presId="urn:microsoft.com/office/officeart/2005/8/layout/list1"/>
    <dgm:cxn modelId="{28D071CE-27A7-4441-AB36-06D004DCA262}" type="presParOf" srcId="{DE567894-0BE4-4A62-B4D4-9C92204B6428}" destId="{EFF86EEF-DA4F-4E4F-B6D6-415A21BCA298}" srcOrd="1" destOrd="0" presId="urn:microsoft.com/office/officeart/2005/8/layout/list1"/>
    <dgm:cxn modelId="{7DBBC61E-1E0B-4B90-9475-207F19D7EE5D}" type="presParOf" srcId="{54655CCA-B4D3-453C-8A90-CBADAF87B417}" destId="{DAB5AD18-887D-4CF8-AB46-9A124FD9DD40}" srcOrd="21" destOrd="0" presId="urn:microsoft.com/office/officeart/2005/8/layout/list1"/>
    <dgm:cxn modelId="{9922B5B0-CED4-4699-BC6C-03A21338F3E6}" type="presParOf" srcId="{54655CCA-B4D3-453C-8A90-CBADAF87B417}" destId="{260ACAD7-C319-4AAD-9025-401F1435579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95E9F9-F9AA-47E1-B608-C068D36F710E}">
      <dsp:nvSpPr>
        <dsp:cNvPr id="0" name=""/>
        <dsp:cNvSpPr/>
      </dsp:nvSpPr>
      <dsp:spPr>
        <a:xfrm>
          <a:off x="-6304688" y="-964426"/>
          <a:ext cx="7504591" cy="7504591"/>
        </a:xfrm>
        <a:prstGeom prst="blockArc">
          <a:avLst>
            <a:gd name="adj1" fmla="val 18900000"/>
            <a:gd name="adj2" fmla="val 2700000"/>
            <a:gd name="adj3" fmla="val 288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02DE4-3135-4256-9596-0138A2276D51}">
      <dsp:nvSpPr>
        <dsp:cNvPr id="0" name=""/>
        <dsp:cNvSpPr/>
      </dsp:nvSpPr>
      <dsp:spPr>
        <a:xfrm>
          <a:off x="524231" y="348372"/>
          <a:ext cx="7048237" cy="69719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3395" tIns="91440" rIns="91440" bIns="91440" numCol="1" spcCol="1270" anchor="ctr" anchorCtr="0">
          <a:noAutofit/>
          <a:sp3d extrusionH="28000" prstMaterial="matte"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 - Specific</a:t>
          </a:r>
          <a:endParaRPr lang="en-US" sz="3600" kern="1200" dirty="0"/>
        </a:p>
      </dsp:txBody>
      <dsp:txXfrm>
        <a:off x="524231" y="348372"/>
        <a:ext cx="7048237" cy="697190"/>
      </dsp:txXfrm>
    </dsp:sp>
    <dsp:sp modelId="{F0C0AF23-6FFB-4DD1-A43B-27BE421019C3}">
      <dsp:nvSpPr>
        <dsp:cNvPr id="0" name=""/>
        <dsp:cNvSpPr/>
      </dsp:nvSpPr>
      <dsp:spPr>
        <a:xfrm>
          <a:off x="88488" y="261223"/>
          <a:ext cx="871487" cy="8714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8B4953-C199-4293-B07D-2A3190B3CBAB}">
      <dsp:nvSpPr>
        <dsp:cNvPr id="0" name=""/>
        <dsp:cNvSpPr/>
      </dsp:nvSpPr>
      <dsp:spPr>
        <a:xfrm>
          <a:off x="1023818" y="1393822"/>
          <a:ext cx="6548651" cy="697190"/>
        </a:xfrm>
        <a:prstGeom prst="rect">
          <a:avLst/>
        </a:prstGeom>
        <a:solidFill>
          <a:schemeClr val="accent4">
            <a:hueOff val="-2747704"/>
            <a:satOff val="17325"/>
            <a:lumOff val="-4706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3395" tIns="91440" rIns="91440" bIns="91440" numCol="1" spcCol="1270" anchor="ctr" anchorCtr="0">
          <a:noAutofit/>
          <a:sp3d extrusionH="28000" prstMaterial="matte"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 - Measurable</a:t>
          </a:r>
          <a:endParaRPr lang="en-US" sz="3600" kern="1200" dirty="0"/>
        </a:p>
      </dsp:txBody>
      <dsp:txXfrm>
        <a:off x="1023818" y="1393822"/>
        <a:ext cx="6548651" cy="697190"/>
      </dsp:txXfrm>
    </dsp:sp>
    <dsp:sp modelId="{B9966972-84B0-4A46-80A7-FC8DB7C9D44E}">
      <dsp:nvSpPr>
        <dsp:cNvPr id="0" name=""/>
        <dsp:cNvSpPr/>
      </dsp:nvSpPr>
      <dsp:spPr>
        <a:xfrm>
          <a:off x="588074" y="1306674"/>
          <a:ext cx="871487" cy="8714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-2747704"/>
              <a:satOff val="17325"/>
              <a:lumOff val="-4706"/>
              <a:alphaOff val="0"/>
            </a:schemeClr>
          </a:solidFill>
          <a:prstDash val="solid"/>
          <a:miter lim="800000"/>
        </a:ln>
        <a:effectLst/>
        <a:sp3d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BA78D4-FCE6-4E09-9861-4A3E1CD32345}">
      <dsp:nvSpPr>
        <dsp:cNvPr id="0" name=""/>
        <dsp:cNvSpPr/>
      </dsp:nvSpPr>
      <dsp:spPr>
        <a:xfrm>
          <a:off x="1177150" y="2439273"/>
          <a:ext cx="6395318" cy="697190"/>
        </a:xfrm>
        <a:prstGeom prst="rect">
          <a:avLst/>
        </a:prstGeom>
        <a:solidFill>
          <a:schemeClr val="accent4">
            <a:hueOff val="-5495408"/>
            <a:satOff val="34650"/>
            <a:lumOff val="-9412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3395" tIns="91440" rIns="91440" bIns="91440" numCol="1" spcCol="1270" anchor="ctr" anchorCtr="0">
          <a:noAutofit/>
          <a:sp3d extrusionH="28000" prstMaterial="matte"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 – Actionable</a:t>
          </a:r>
          <a:endParaRPr lang="en-US" sz="3600" kern="1200" dirty="0"/>
        </a:p>
      </dsp:txBody>
      <dsp:txXfrm>
        <a:off x="1177150" y="2439273"/>
        <a:ext cx="6395318" cy="697190"/>
      </dsp:txXfrm>
    </dsp:sp>
    <dsp:sp modelId="{25A90ADA-1450-44FF-89D5-089B8D92A0D5}">
      <dsp:nvSpPr>
        <dsp:cNvPr id="0" name=""/>
        <dsp:cNvSpPr/>
      </dsp:nvSpPr>
      <dsp:spPr>
        <a:xfrm>
          <a:off x="741406" y="2352125"/>
          <a:ext cx="871487" cy="8714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-5495408"/>
              <a:satOff val="34650"/>
              <a:lumOff val="-9412"/>
              <a:alphaOff val="0"/>
            </a:schemeClr>
          </a:solidFill>
          <a:prstDash val="solid"/>
          <a:miter lim="800000"/>
        </a:ln>
        <a:effectLst/>
        <a:sp3d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CAB9D-6C40-41AA-8EAE-B7DF795E9D7F}">
      <dsp:nvSpPr>
        <dsp:cNvPr id="0" name=""/>
        <dsp:cNvSpPr/>
      </dsp:nvSpPr>
      <dsp:spPr>
        <a:xfrm>
          <a:off x="1023818" y="3484724"/>
          <a:ext cx="6548651" cy="697190"/>
        </a:xfrm>
        <a:prstGeom prst="rect">
          <a:avLst/>
        </a:prstGeom>
        <a:solidFill>
          <a:schemeClr val="accent4">
            <a:hueOff val="-8243112"/>
            <a:satOff val="51974"/>
            <a:lumOff val="-14118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3395" tIns="91440" rIns="91440" bIns="91440" numCol="1" spcCol="1270" anchor="ctr" anchorCtr="0">
          <a:noAutofit/>
          <a:sp3d extrusionH="28000" prstMaterial="matte"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R – Relevant</a:t>
          </a:r>
          <a:endParaRPr lang="en-US" sz="3600" kern="1200" dirty="0"/>
        </a:p>
      </dsp:txBody>
      <dsp:txXfrm>
        <a:off x="1023818" y="3484724"/>
        <a:ext cx="6548651" cy="697190"/>
      </dsp:txXfrm>
    </dsp:sp>
    <dsp:sp modelId="{B01AE8CC-9EC4-49E4-9AA9-C85DA38C1822}">
      <dsp:nvSpPr>
        <dsp:cNvPr id="0" name=""/>
        <dsp:cNvSpPr/>
      </dsp:nvSpPr>
      <dsp:spPr>
        <a:xfrm>
          <a:off x="588074" y="3397575"/>
          <a:ext cx="871487" cy="8714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-8243112"/>
              <a:satOff val="51974"/>
              <a:lumOff val="-14118"/>
              <a:alphaOff val="0"/>
            </a:schemeClr>
          </a:solidFill>
          <a:prstDash val="solid"/>
          <a:miter lim="800000"/>
        </a:ln>
        <a:effectLst/>
        <a:sp3d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CE7DA3-DAED-4DDA-BDB4-CB025B0FEEF4}">
      <dsp:nvSpPr>
        <dsp:cNvPr id="0" name=""/>
        <dsp:cNvSpPr/>
      </dsp:nvSpPr>
      <dsp:spPr>
        <a:xfrm>
          <a:off x="524231" y="4530175"/>
          <a:ext cx="7048237" cy="697190"/>
        </a:xfrm>
        <a:prstGeom prst="rect">
          <a:avLst/>
        </a:prstGeom>
        <a:solidFill>
          <a:schemeClr val="accent4">
            <a:hueOff val="-10990815"/>
            <a:satOff val="69299"/>
            <a:lumOff val="-18824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3395" tIns="91440" rIns="91440" bIns="91440" numCol="1" spcCol="1270" anchor="ctr" anchorCtr="0">
          <a:noAutofit/>
          <a:sp3d extrusionH="28000" prstMaterial="matte"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 - Time bound</a:t>
          </a:r>
          <a:endParaRPr lang="en-US" sz="3600" kern="1200" dirty="0"/>
        </a:p>
      </dsp:txBody>
      <dsp:txXfrm>
        <a:off x="524231" y="4530175"/>
        <a:ext cx="7048237" cy="697190"/>
      </dsp:txXfrm>
    </dsp:sp>
    <dsp:sp modelId="{4D9C92EE-4E95-445E-80A2-0FF83ACBBC56}">
      <dsp:nvSpPr>
        <dsp:cNvPr id="0" name=""/>
        <dsp:cNvSpPr/>
      </dsp:nvSpPr>
      <dsp:spPr>
        <a:xfrm>
          <a:off x="88488" y="4443026"/>
          <a:ext cx="871487" cy="8714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-10990815"/>
              <a:satOff val="69299"/>
              <a:lumOff val="-18824"/>
              <a:alphaOff val="0"/>
            </a:schemeClr>
          </a:solidFill>
          <a:prstDash val="solid"/>
          <a:miter lim="800000"/>
        </a:ln>
        <a:effectLst/>
        <a:sp3d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F6D903-BE5A-4B0C-A84F-80471AD2AF23}">
      <dsp:nvSpPr>
        <dsp:cNvPr id="0" name=""/>
        <dsp:cNvSpPr/>
      </dsp:nvSpPr>
      <dsp:spPr>
        <a:xfrm rot="10800000">
          <a:off x="1435453" y="3711"/>
          <a:ext cx="4911203" cy="79368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992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Facebook</a:t>
          </a:r>
          <a:endParaRPr lang="en-US" sz="3600" kern="1200" dirty="0"/>
        </a:p>
      </dsp:txBody>
      <dsp:txXfrm rot="10800000">
        <a:off x="1633873" y="3711"/>
        <a:ext cx="4712783" cy="793682"/>
      </dsp:txXfrm>
    </dsp:sp>
    <dsp:sp modelId="{924C6AFE-11AF-41AC-AA0F-E8C7BB328EE9}">
      <dsp:nvSpPr>
        <dsp:cNvPr id="0" name=""/>
        <dsp:cNvSpPr/>
      </dsp:nvSpPr>
      <dsp:spPr>
        <a:xfrm>
          <a:off x="1038612" y="3711"/>
          <a:ext cx="793682" cy="79368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F7E2F1-8E79-4626-99C2-2A199AAE3175}">
      <dsp:nvSpPr>
        <dsp:cNvPr id="0" name=""/>
        <dsp:cNvSpPr/>
      </dsp:nvSpPr>
      <dsp:spPr>
        <a:xfrm rot="10800000">
          <a:off x="1435453" y="1034313"/>
          <a:ext cx="4911203" cy="79368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992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Twitter</a:t>
          </a:r>
          <a:endParaRPr lang="en-US" sz="3600" kern="1200" dirty="0"/>
        </a:p>
      </dsp:txBody>
      <dsp:txXfrm rot="10800000">
        <a:off x="1633873" y="1034313"/>
        <a:ext cx="4712783" cy="793682"/>
      </dsp:txXfrm>
    </dsp:sp>
    <dsp:sp modelId="{C7746DA9-3880-4298-BE1C-6BF119F3CAE4}">
      <dsp:nvSpPr>
        <dsp:cNvPr id="0" name=""/>
        <dsp:cNvSpPr/>
      </dsp:nvSpPr>
      <dsp:spPr>
        <a:xfrm>
          <a:off x="1038612" y="1034313"/>
          <a:ext cx="793682" cy="79368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44D774-0115-4D00-B11E-2D9CD6C52A75}">
      <dsp:nvSpPr>
        <dsp:cNvPr id="0" name=""/>
        <dsp:cNvSpPr/>
      </dsp:nvSpPr>
      <dsp:spPr>
        <a:xfrm rot="10800000">
          <a:off x="1435453" y="2064915"/>
          <a:ext cx="4911203" cy="79368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992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LinkedIn</a:t>
          </a:r>
          <a:endParaRPr lang="en-US" sz="3600" kern="1200" dirty="0"/>
        </a:p>
      </dsp:txBody>
      <dsp:txXfrm rot="10800000">
        <a:off x="1633873" y="2064915"/>
        <a:ext cx="4712783" cy="793682"/>
      </dsp:txXfrm>
    </dsp:sp>
    <dsp:sp modelId="{AE31348D-8F7D-47A5-B3F6-63A360473D94}">
      <dsp:nvSpPr>
        <dsp:cNvPr id="0" name=""/>
        <dsp:cNvSpPr/>
      </dsp:nvSpPr>
      <dsp:spPr>
        <a:xfrm>
          <a:off x="1038612" y="2064915"/>
          <a:ext cx="793682" cy="793682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701A06-BBAA-4608-B2F2-D74C1DA66BF2}">
      <dsp:nvSpPr>
        <dsp:cNvPr id="0" name=""/>
        <dsp:cNvSpPr/>
      </dsp:nvSpPr>
      <dsp:spPr>
        <a:xfrm rot="10800000">
          <a:off x="1435453" y="3095517"/>
          <a:ext cx="4911203" cy="79368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992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Instagram</a:t>
          </a:r>
          <a:endParaRPr lang="en-US" sz="3600" kern="1200" dirty="0"/>
        </a:p>
      </dsp:txBody>
      <dsp:txXfrm rot="10800000">
        <a:off x="1633873" y="3095517"/>
        <a:ext cx="4712783" cy="793682"/>
      </dsp:txXfrm>
    </dsp:sp>
    <dsp:sp modelId="{21605211-21F1-4BC5-BEDC-A2462F62817C}">
      <dsp:nvSpPr>
        <dsp:cNvPr id="0" name=""/>
        <dsp:cNvSpPr/>
      </dsp:nvSpPr>
      <dsp:spPr>
        <a:xfrm>
          <a:off x="1038612" y="3095517"/>
          <a:ext cx="793682" cy="793682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6AA86D-AF18-4398-BDED-E5BF650ED127}">
      <dsp:nvSpPr>
        <dsp:cNvPr id="0" name=""/>
        <dsp:cNvSpPr/>
      </dsp:nvSpPr>
      <dsp:spPr>
        <a:xfrm rot="10800000">
          <a:off x="1435453" y="4126119"/>
          <a:ext cx="4911203" cy="79368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992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Pinterest</a:t>
          </a:r>
          <a:endParaRPr lang="en-US" sz="3600" kern="1200" dirty="0"/>
        </a:p>
      </dsp:txBody>
      <dsp:txXfrm rot="10800000">
        <a:off x="1633873" y="4126119"/>
        <a:ext cx="4712783" cy="793682"/>
      </dsp:txXfrm>
    </dsp:sp>
    <dsp:sp modelId="{01D3CEFD-3B91-4E22-BE9D-53056BFE9118}">
      <dsp:nvSpPr>
        <dsp:cNvPr id="0" name=""/>
        <dsp:cNvSpPr/>
      </dsp:nvSpPr>
      <dsp:spPr>
        <a:xfrm>
          <a:off x="1038612" y="4126119"/>
          <a:ext cx="793682" cy="793682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F9C9B-B1CE-4678-BB6E-6B11D52558A2}">
      <dsp:nvSpPr>
        <dsp:cNvPr id="0" name=""/>
        <dsp:cNvSpPr/>
      </dsp:nvSpPr>
      <dsp:spPr>
        <a:xfrm>
          <a:off x="0" y="343456"/>
          <a:ext cx="784542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E8356-797B-4C63-9E94-A72C2E79E380}">
      <dsp:nvSpPr>
        <dsp:cNvPr id="0" name=""/>
        <dsp:cNvSpPr/>
      </dsp:nvSpPr>
      <dsp:spPr>
        <a:xfrm>
          <a:off x="392271" y="77776"/>
          <a:ext cx="5491797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577" tIns="0" rIns="2075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Increase in Leads &amp; Sales</a:t>
          </a:r>
          <a:endParaRPr lang="en-US" sz="1800" kern="1200" dirty="0"/>
        </a:p>
      </dsp:txBody>
      <dsp:txXfrm>
        <a:off x="418210" y="103715"/>
        <a:ext cx="5439919" cy="479482"/>
      </dsp:txXfrm>
    </dsp:sp>
    <dsp:sp modelId="{2B992D5A-3FC7-4621-9887-2F4D13229835}">
      <dsp:nvSpPr>
        <dsp:cNvPr id="0" name=""/>
        <dsp:cNvSpPr/>
      </dsp:nvSpPr>
      <dsp:spPr>
        <a:xfrm>
          <a:off x="0" y="1159936"/>
          <a:ext cx="784542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D1B303-3A69-4C06-B786-04BA569F30B4}">
      <dsp:nvSpPr>
        <dsp:cNvPr id="0" name=""/>
        <dsp:cNvSpPr/>
      </dsp:nvSpPr>
      <dsp:spPr>
        <a:xfrm>
          <a:off x="392271" y="894256"/>
          <a:ext cx="5491797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577" tIns="0" rIns="2075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Brand Awareness &amp; Enhancement</a:t>
          </a:r>
          <a:endParaRPr lang="en-US" sz="1800" kern="1200" dirty="0"/>
        </a:p>
      </dsp:txBody>
      <dsp:txXfrm>
        <a:off x="418210" y="920195"/>
        <a:ext cx="5439919" cy="479482"/>
      </dsp:txXfrm>
    </dsp:sp>
    <dsp:sp modelId="{15A971DE-F190-400D-BBF2-903E70D66B03}">
      <dsp:nvSpPr>
        <dsp:cNvPr id="0" name=""/>
        <dsp:cNvSpPr/>
      </dsp:nvSpPr>
      <dsp:spPr>
        <a:xfrm>
          <a:off x="0" y="1976416"/>
          <a:ext cx="784542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9217A-1997-47AA-A0C0-BE0A97AF788B}">
      <dsp:nvSpPr>
        <dsp:cNvPr id="0" name=""/>
        <dsp:cNvSpPr/>
      </dsp:nvSpPr>
      <dsp:spPr>
        <a:xfrm>
          <a:off x="392271" y="1710736"/>
          <a:ext cx="5491797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577" tIns="0" rIns="2075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Increase in Business Exposure</a:t>
          </a:r>
          <a:endParaRPr lang="en-US" sz="1800" kern="1200" dirty="0"/>
        </a:p>
      </dsp:txBody>
      <dsp:txXfrm>
        <a:off x="418210" y="1736675"/>
        <a:ext cx="5439919" cy="479482"/>
      </dsp:txXfrm>
    </dsp:sp>
    <dsp:sp modelId="{EEF3735C-8D7C-4019-8482-A7A501F06B90}">
      <dsp:nvSpPr>
        <dsp:cNvPr id="0" name=""/>
        <dsp:cNvSpPr/>
      </dsp:nvSpPr>
      <dsp:spPr>
        <a:xfrm>
          <a:off x="0" y="2792896"/>
          <a:ext cx="784542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3DD2E-711D-4184-9126-C5196F867A9E}">
      <dsp:nvSpPr>
        <dsp:cNvPr id="0" name=""/>
        <dsp:cNvSpPr/>
      </dsp:nvSpPr>
      <dsp:spPr>
        <a:xfrm>
          <a:off x="392271" y="2527216"/>
          <a:ext cx="5491797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577" tIns="0" rIns="2075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Reduction in Marketing Expenses</a:t>
          </a:r>
          <a:endParaRPr lang="en-US" sz="1800" kern="1200" dirty="0"/>
        </a:p>
      </dsp:txBody>
      <dsp:txXfrm>
        <a:off x="418210" y="2553155"/>
        <a:ext cx="5439919" cy="479482"/>
      </dsp:txXfrm>
    </dsp:sp>
    <dsp:sp modelId="{98A05D15-74D7-4A14-9041-DF3F105081F7}">
      <dsp:nvSpPr>
        <dsp:cNvPr id="0" name=""/>
        <dsp:cNvSpPr/>
      </dsp:nvSpPr>
      <dsp:spPr>
        <a:xfrm>
          <a:off x="0" y="3609376"/>
          <a:ext cx="784542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D49F8F-3EA7-438D-A23E-E774C91B591A}">
      <dsp:nvSpPr>
        <dsp:cNvPr id="0" name=""/>
        <dsp:cNvSpPr/>
      </dsp:nvSpPr>
      <dsp:spPr>
        <a:xfrm>
          <a:off x="392271" y="3343696"/>
          <a:ext cx="5491797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577" tIns="0" rIns="2075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Improvement in Search Engine Rankings</a:t>
          </a:r>
          <a:endParaRPr lang="en-US" sz="1800" kern="1200" dirty="0"/>
        </a:p>
      </dsp:txBody>
      <dsp:txXfrm>
        <a:off x="418210" y="3369635"/>
        <a:ext cx="5439919" cy="479482"/>
      </dsp:txXfrm>
    </dsp:sp>
    <dsp:sp modelId="{260ACAD7-C319-4AAD-9025-401F14355791}">
      <dsp:nvSpPr>
        <dsp:cNvPr id="0" name=""/>
        <dsp:cNvSpPr/>
      </dsp:nvSpPr>
      <dsp:spPr>
        <a:xfrm>
          <a:off x="0" y="4425856"/>
          <a:ext cx="784542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F86EEF-DA4F-4E4F-B6D6-415A21BCA298}">
      <dsp:nvSpPr>
        <dsp:cNvPr id="0" name=""/>
        <dsp:cNvSpPr/>
      </dsp:nvSpPr>
      <dsp:spPr>
        <a:xfrm>
          <a:off x="392271" y="4160176"/>
          <a:ext cx="5491797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577" tIns="0" rIns="2075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Enhancement in Fan Loyalty</a:t>
          </a:r>
          <a:endParaRPr lang="en-US" sz="1800" kern="1200" dirty="0"/>
        </a:p>
      </dsp:txBody>
      <dsp:txXfrm>
        <a:off x="418210" y="4186115"/>
        <a:ext cx="5439919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BFC85-49E4-447A-A7E3-16153CB2FE2A}" type="datetimeFigureOut">
              <a:rPr lang="en-US" smtClean="0"/>
              <a:t>12/1/2021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072A3-100F-40A9-915F-8D2D9E6962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1B50E-4C60-4F9E-B773-52059170945B}" type="datetimeFigureOut">
              <a:rPr lang="en-US" noProof="0" smtClean="0"/>
              <a:t>12/1/2021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30CFA-805A-4FD3-B3A0-DAAA5993DA1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 userDrawn="1"/>
        </p:nvSpPr>
        <p:spPr>
          <a:xfrm>
            <a:off x="5776342" y="395879"/>
            <a:ext cx="3388679" cy="3303762"/>
          </a:xfrm>
          <a:custGeom>
            <a:avLst/>
            <a:gdLst>
              <a:gd name="connsiteX0" fmla="*/ 1057275 w 2114550"/>
              <a:gd name="connsiteY0" fmla="*/ 219075 h 2114550"/>
              <a:gd name="connsiteX1" fmla="*/ 219075 w 2114550"/>
              <a:gd name="connsiteY1" fmla="*/ 1057275 h 2114550"/>
              <a:gd name="connsiteX2" fmla="*/ 1057275 w 2114550"/>
              <a:gd name="connsiteY2" fmla="*/ 1895475 h 2114550"/>
              <a:gd name="connsiteX3" fmla="*/ 1895475 w 2114550"/>
              <a:gd name="connsiteY3" fmla="*/ 1057275 h 2114550"/>
              <a:gd name="connsiteX4" fmla="*/ 1057275 w 2114550"/>
              <a:gd name="connsiteY4" fmla="*/ 0 h 2114550"/>
              <a:gd name="connsiteX5" fmla="*/ 2114550 w 2114550"/>
              <a:gd name="connsiteY5" fmla="*/ 1057275 h 2114550"/>
              <a:gd name="connsiteX6" fmla="*/ 1057275 w 2114550"/>
              <a:gd name="connsiteY6" fmla="*/ 2114550 h 2114550"/>
              <a:gd name="connsiteX7" fmla="*/ 0 w 2114550"/>
              <a:gd name="connsiteY7" fmla="*/ 1057275 h 211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4550" h="2114550">
                <a:moveTo>
                  <a:pt x="1057275" y="219075"/>
                </a:moveTo>
                <a:lnTo>
                  <a:pt x="219075" y="1057275"/>
                </a:lnTo>
                <a:lnTo>
                  <a:pt x="1057275" y="1895475"/>
                </a:lnTo>
                <a:lnTo>
                  <a:pt x="1895475" y="1057275"/>
                </a:lnTo>
                <a:close/>
                <a:moveTo>
                  <a:pt x="1057275" y="0"/>
                </a:moveTo>
                <a:lnTo>
                  <a:pt x="2114550" y="1057275"/>
                </a:lnTo>
                <a:lnTo>
                  <a:pt x="1057275" y="2114550"/>
                </a:lnTo>
                <a:lnTo>
                  <a:pt x="0" y="1057275"/>
                </a:lnTo>
                <a:close/>
              </a:path>
            </a:pathLst>
          </a:custGeom>
          <a:solidFill>
            <a:schemeClr val="accent1">
              <a:lumMod val="10000"/>
              <a:lumOff val="9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 userDrawn="1"/>
        </p:nvSpPr>
        <p:spPr>
          <a:xfrm>
            <a:off x="293415" y="3703131"/>
            <a:ext cx="4420587" cy="4420587"/>
          </a:xfrm>
          <a:custGeom>
            <a:avLst/>
            <a:gdLst>
              <a:gd name="connsiteX0" fmla="*/ 1057275 w 2114550"/>
              <a:gd name="connsiteY0" fmla="*/ 219075 h 2114550"/>
              <a:gd name="connsiteX1" fmla="*/ 219075 w 2114550"/>
              <a:gd name="connsiteY1" fmla="*/ 1057275 h 2114550"/>
              <a:gd name="connsiteX2" fmla="*/ 1057275 w 2114550"/>
              <a:gd name="connsiteY2" fmla="*/ 1895475 h 2114550"/>
              <a:gd name="connsiteX3" fmla="*/ 1895475 w 2114550"/>
              <a:gd name="connsiteY3" fmla="*/ 1057275 h 2114550"/>
              <a:gd name="connsiteX4" fmla="*/ 1057275 w 2114550"/>
              <a:gd name="connsiteY4" fmla="*/ 0 h 2114550"/>
              <a:gd name="connsiteX5" fmla="*/ 2114550 w 2114550"/>
              <a:gd name="connsiteY5" fmla="*/ 1057275 h 2114550"/>
              <a:gd name="connsiteX6" fmla="*/ 1057275 w 2114550"/>
              <a:gd name="connsiteY6" fmla="*/ 2114550 h 2114550"/>
              <a:gd name="connsiteX7" fmla="*/ 0 w 2114550"/>
              <a:gd name="connsiteY7" fmla="*/ 1057275 h 211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4550" h="2114550">
                <a:moveTo>
                  <a:pt x="1057275" y="219075"/>
                </a:moveTo>
                <a:lnTo>
                  <a:pt x="219075" y="1057275"/>
                </a:lnTo>
                <a:lnTo>
                  <a:pt x="1057275" y="1895475"/>
                </a:lnTo>
                <a:lnTo>
                  <a:pt x="1895475" y="1057275"/>
                </a:lnTo>
                <a:close/>
                <a:moveTo>
                  <a:pt x="1057275" y="0"/>
                </a:moveTo>
                <a:lnTo>
                  <a:pt x="2114550" y="1057275"/>
                </a:lnTo>
                <a:lnTo>
                  <a:pt x="1057275" y="2114550"/>
                </a:lnTo>
                <a:lnTo>
                  <a:pt x="0" y="1057275"/>
                </a:lnTo>
                <a:close/>
              </a:path>
            </a:pathLst>
          </a:custGeom>
          <a:solidFill>
            <a:schemeClr val="accent1">
              <a:lumMod val="10000"/>
              <a:lumOff val="9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xmlns="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xmlns="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xmlns="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xmlns="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xmlns="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transition spd="slow" advClick="0" advTm="5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  <p:extLst mod="1"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>
            <a:off x="3815255" y="-676176"/>
            <a:ext cx="2795752" cy="2725693"/>
          </a:xfrm>
          <a:custGeom>
            <a:avLst/>
            <a:gdLst>
              <a:gd name="connsiteX0" fmla="*/ 1057275 w 2114550"/>
              <a:gd name="connsiteY0" fmla="*/ 219075 h 2114550"/>
              <a:gd name="connsiteX1" fmla="*/ 219075 w 2114550"/>
              <a:gd name="connsiteY1" fmla="*/ 1057275 h 2114550"/>
              <a:gd name="connsiteX2" fmla="*/ 1057275 w 2114550"/>
              <a:gd name="connsiteY2" fmla="*/ 1895475 h 2114550"/>
              <a:gd name="connsiteX3" fmla="*/ 1895475 w 2114550"/>
              <a:gd name="connsiteY3" fmla="*/ 1057275 h 2114550"/>
              <a:gd name="connsiteX4" fmla="*/ 1057275 w 2114550"/>
              <a:gd name="connsiteY4" fmla="*/ 0 h 2114550"/>
              <a:gd name="connsiteX5" fmla="*/ 2114550 w 2114550"/>
              <a:gd name="connsiteY5" fmla="*/ 1057275 h 2114550"/>
              <a:gd name="connsiteX6" fmla="*/ 1057275 w 2114550"/>
              <a:gd name="connsiteY6" fmla="*/ 2114550 h 2114550"/>
              <a:gd name="connsiteX7" fmla="*/ 0 w 2114550"/>
              <a:gd name="connsiteY7" fmla="*/ 1057275 h 211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4550" h="2114550">
                <a:moveTo>
                  <a:pt x="1057275" y="219075"/>
                </a:moveTo>
                <a:lnTo>
                  <a:pt x="219075" y="1057275"/>
                </a:lnTo>
                <a:lnTo>
                  <a:pt x="1057275" y="1895475"/>
                </a:lnTo>
                <a:lnTo>
                  <a:pt x="1895475" y="1057275"/>
                </a:lnTo>
                <a:close/>
                <a:moveTo>
                  <a:pt x="1057275" y="0"/>
                </a:moveTo>
                <a:lnTo>
                  <a:pt x="2114550" y="1057275"/>
                </a:lnTo>
                <a:lnTo>
                  <a:pt x="1057275" y="2114550"/>
                </a:lnTo>
                <a:lnTo>
                  <a:pt x="0" y="1057275"/>
                </a:lnTo>
                <a:close/>
              </a:path>
            </a:pathLst>
          </a:custGeom>
          <a:solidFill>
            <a:schemeClr val="accent1">
              <a:lumMod val="10000"/>
              <a:lumOff val="9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Diagonal Stripe 27">
              <a:extLst>
                <a:ext uri="{FF2B5EF4-FFF2-40B4-BE49-F238E27FC236}">
                  <a16:creationId xmlns:a16="http://schemas.microsoft.com/office/drawing/2014/main" xmlns="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xmlns="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1" name="Parallelogram 30">
            <a:extLst>
              <a:ext uri="{FF2B5EF4-FFF2-40B4-BE49-F238E27FC236}">
                <a16:creationId xmlns:a16="http://schemas.microsoft.com/office/drawing/2014/main" xmlns="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33" name="Title 1" title="Title ">
            <a:extLst>
              <a:ext uri="{FF2B5EF4-FFF2-40B4-BE49-F238E27FC236}">
                <a16:creationId xmlns:a16="http://schemas.microsoft.com/office/drawing/2014/main" xmlns="" id="{59067A2C-FE71-4381-BE51-08DAC5E43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718457"/>
            <a:ext cx="8333222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49" y="6211278"/>
            <a:ext cx="3547820" cy="548750"/>
          </a:xfrm>
          <a:prstGeom prst="rect">
            <a:avLst/>
          </a:prstGeom>
        </p:spPr>
      </p:pic>
      <p:sp>
        <p:nvSpPr>
          <p:cNvPr id="13" name="Freeform 12"/>
          <p:cNvSpPr/>
          <p:nvPr userDrawn="1"/>
        </p:nvSpPr>
        <p:spPr>
          <a:xfrm>
            <a:off x="-751391" y="4165587"/>
            <a:ext cx="3647104" cy="3647104"/>
          </a:xfrm>
          <a:custGeom>
            <a:avLst/>
            <a:gdLst>
              <a:gd name="connsiteX0" fmla="*/ 1057275 w 2114550"/>
              <a:gd name="connsiteY0" fmla="*/ 219075 h 2114550"/>
              <a:gd name="connsiteX1" fmla="*/ 219075 w 2114550"/>
              <a:gd name="connsiteY1" fmla="*/ 1057275 h 2114550"/>
              <a:gd name="connsiteX2" fmla="*/ 1057275 w 2114550"/>
              <a:gd name="connsiteY2" fmla="*/ 1895475 h 2114550"/>
              <a:gd name="connsiteX3" fmla="*/ 1895475 w 2114550"/>
              <a:gd name="connsiteY3" fmla="*/ 1057275 h 2114550"/>
              <a:gd name="connsiteX4" fmla="*/ 1057275 w 2114550"/>
              <a:gd name="connsiteY4" fmla="*/ 0 h 2114550"/>
              <a:gd name="connsiteX5" fmla="*/ 2114550 w 2114550"/>
              <a:gd name="connsiteY5" fmla="*/ 1057275 h 2114550"/>
              <a:gd name="connsiteX6" fmla="*/ 1057275 w 2114550"/>
              <a:gd name="connsiteY6" fmla="*/ 2114550 h 2114550"/>
              <a:gd name="connsiteX7" fmla="*/ 0 w 2114550"/>
              <a:gd name="connsiteY7" fmla="*/ 1057275 h 211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4550" h="2114550">
                <a:moveTo>
                  <a:pt x="1057275" y="219075"/>
                </a:moveTo>
                <a:lnTo>
                  <a:pt x="219075" y="1057275"/>
                </a:lnTo>
                <a:lnTo>
                  <a:pt x="1057275" y="1895475"/>
                </a:lnTo>
                <a:lnTo>
                  <a:pt x="1895475" y="1057275"/>
                </a:lnTo>
                <a:close/>
                <a:moveTo>
                  <a:pt x="1057275" y="0"/>
                </a:moveTo>
                <a:lnTo>
                  <a:pt x="2114550" y="1057275"/>
                </a:lnTo>
                <a:lnTo>
                  <a:pt x="1057275" y="2114550"/>
                </a:lnTo>
                <a:lnTo>
                  <a:pt x="0" y="1057275"/>
                </a:lnTo>
                <a:close/>
              </a:path>
            </a:pathLst>
          </a:custGeom>
          <a:solidFill>
            <a:schemeClr val="accent1">
              <a:lumMod val="10000"/>
              <a:lumOff val="9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transition spd="slow" advClick="0" advTm="5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3" grpId="0"/>
      <p:bldP spid="13" grpId="0" animBg="1"/>
    </p:bldLst>
  </p:timing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699F50C-BE38-4BD0-BA84-9B090E1F2B9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xmlns="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97" r:id="rId2"/>
  </p:sldLayoutIdLst>
  <p:transition spd="slow" advClick="0" advTm="5000">
    <p:comb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samyakonline" TargetMode="External"/><Relationship Id="rId13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5.png"/><Relationship Id="rId12" Type="http://schemas.openxmlformats.org/officeDocument/2006/relationships/hyperlink" Target="https://www.instagram.com/samyakonlineindia/" TargetMode="External"/><Relationship Id="rId2" Type="http://schemas.openxmlformats.org/officeDocument/2006/relationships/hyperlink" Target="https://www.youtube.com/user/samyakonlin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.pinterest.com/samyakonlineseo/" TargetMode="External"/><Relationship Id="rId11" Type="http://schemas.openxmlformats.org/officeDocument/2006/relationships/image" Target="../media/image37.png"/><Relationship Id="rId5" Type="http://schemas.openxmlformats.org/officeDocument/2006/relationships/image" Target="../media/image34.png"/><Relationship Id="rId10" Type="http://schemas.openxmlformats.org/officeDocument/2006/relationships/hyperlink" Target="https://www.linkedin.com/company/samyak-online-services-pvt--ltd" TargetMode="External"/><Relationship Id="rId4" Type="http://schemas.openxmlformats.org/officeDocument/2006/relationships/hyperlink" Target="https://www.facebook.com/samyakonlineservices/" TargetMode="External"/><Relationship Id="rId9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12" Type="http://schemas.openxmlformats.org/officeDocument/2006/relationships/image" Target="../media/image17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11" Type="http://schemas.openxmlformats.org/officeDocument/2006/relationships/image" Target="../media/image16.emf"/><Relationship Id="rId5" Type="http://schemas.openxmlformats.org/officeDocument/2006/relationships/image" Target="../media/image10.emf"/><Relationship Id="rId10" Type="http://schemas.openxmlformats.org/officeDocument/2006/relationships/image" Target="../media/image15.emf"/><Relationship Id="rId4" Type="http://schemas.openxmlformats.org/officeDocument/2006/relationships/image" Target="../media/image9.emf"/><Relationship Id="rId9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91CA16A-993E-43BA-BDDC-9E427CF95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0194" y="2252891"/>
            <a:ext cx="6066503" cy="1768503"/>
          </a:xfrm>
        </p:spPr>
        <p:txBody>
          <a:bodyPr/>
          <a:lstStyle/>
          <a:p>
            <a:pPr algn="ctr"/>
            <a:r>
              <a:rPr lang="en-US" dirty="0"/>
              <a:t>Social </a:t>
            </a:r>
            <a:r>
              <a:rPr lang="en-US" dirty="0" smtClean="0"/>
              <a:t>Media Optimization </a:t>
            </a:r>
            <a:r>
              <a:rPr lang="en-US" sz="6600" dirty="0"/>
              <a:t>(SMO)</a:t>
            </a:r>
            <a:endParaRPr lang="en-US" sz="6600" b="0" dirty="0">
              <a:latin typeface="Calibri Light" panose="020F0302020204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15" y="161543"/>
            <a:ext cx="3984052" cy="61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661376"/>
      </p:ext>
    </p:extLst>
  </p:cSld>
  <p:clrMapOvr>
    <a:masterClrMapping/>
  </p:clrMapOvr>
  <p:transition spd="slow" advClick="0" advTm="5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1065214" y="1219200"/>
            <a:ext cx="8229600" cy="3352800"/>
          </a:xfrm>
          <a:prstGeom prst="rect">
            <a:avLst/>
          </a:prstGeom>
        </p:spPr>
        <p:txBody>
          <a:bodyPr vert="horz" lIns="91440" tIns="45720" rIns="91440" bIns="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dirty="0" err="1" smtClean="0"/>
              <a:t>Samyak</a:t>
            </a:r>
            <a:r>
              <a:rPr lang="en-US" dirty="0" smtClean="0"/>
              <a:t> Online Services Pvt. Ltd.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M-4, </a:t>
            </a:r>
            <a:r>
              <a:rPr lang="en-US" sz="2400" dirty="0" err="1" smtClean="0"/>
              <a:t>Samrat</a:t>
            </a:r>
            <a:r>
              <a:rPr lang="en-US" sz="2400" dirty="0" smtClean="0"/>
              <a:t> </a:t>
            </a:r>
            <a:r>
              <a:rPr lang="en-US" sz="2400" dirty="0" err="1" smtClean="0"/>
              <a:t>Bhawan</a:t>
            </a:r>
            <a:r>
              <a:rPr lang="en-US" sz="2400" dirty="0" smtClean="0"/>
              <a:t>, </a:t>
            </a:r>
            <a:r>
              <a:rPr lang="en-US" sz="2400" dirty="0" err="1" smtClean="0"/>
              <a:t>Ranjit</a:t>
            </a:r>
            <a:r>
              <a:rPr lang="en-US" sz="2400" dirty="0" smtClean="0"/>
              <a:t> Nagar Commercial Complex,</a:t>
            </a:r>
            <a:br>
              <a:rPr lang="en-US" sz="2400" dirty="0" smtClean="0"/>
            </a:br>
            <a:r>
              <a:rPr lang="en-US" sz="2400" dirty="0" smtClean="0"/>
              <a:t>New Delhi - 110008, INDIA</a:t>
            </a:r>
            <a:br>
              <a:rPr lang="en-US" sz="2400" dirty="0" smtClean="0"/>
            </a:br>
            <a:r>
              <a:rPr lang="en-US" sz="2400" dirty="0" smtClean="0"/>
              <a:t>Phone: +91-11-49869226</a:t>
            </a:r>
            <a:br>
              <a:rPr lang="en-US" sz="2400" dirty="0" smtClean="0"/>
            </a:br>
            <a:r>
              <a:rPr lang="en-US" sz="2400" dirty="0" smtClean="0"/>
              <a:t>Cell: +91-9810083308</a:t>
            </a:r>
            <a:br>
              <a:rPr lang="en-US" sz="2400" dirty="0" smtClean="0"/>
            </a:br>
            <a:r>
              <a:rPr lang="en-US" sz="2400" dirty="0" smtClean="0"/>
              <a:t>[Nearest Metro Station: </a:t>
            </a:r>
            <a:r>
              <a:rPr lang="en-US" sz="2400" dirty="0" err="1" smtClean="0"/>
              <a:t>Shadipur</a:t>
            </a:r>
            <a:r>
              <a:rPr lang="en-US" sz="2400" dirty="0" smtClean="0"/>
              <a:t>]</a:t>
            </a:r>
            <a:br>
              <a:rPr lang="en-US" sz="2400" dirty="0" smtClean="0"/>
            </a:br>
            <a:r>
              <a:rPr lang="en-US" sz="2400" dirty="0" smtClean="0"/>
              <a:t>Email: inquiry@samyakonline.net</a:t>
            </a:r>
            <a:br>
              <a:rPr lang="en-US" sz="2400" dirty="0" smtClean="0"/>
            </a:br>
            <a:r>
              <a:rPr lang="en-US" sz="2400" dirty="0" smtClean="0"/>
              <a:t>Website: https://www.samyakonline.net</a:t>
            </a:r>
            <a:endParaRPr lang="en-US" sz="24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65212" y="4800600"/>
            <a:ext cx="89566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600" dirty="0">
                <a:cs typeface="Arial" panose="020B0604020202020204" pitchFamily="34" charset="0"/>
              </a:rPr>
              <a:t>Follow us on Social</a:t>
            </a:r>
          </a:p>
        </p:txBody>
      </p:sp>
      <p:pic>
        <p:nvPicPr>
          <p:cNvPr id="8" name="Picture 21" descr="youtube-bigger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754" y="5158995"/>
            <a:ext cx="371475" cy="37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2" descr="facebook-icon-preview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54" y="5069564"/>
            <a:ext cx="550545" cy="549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3" descr="pinterest-logo-png-9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436" y="5160898"/>
            <a:ext cx="367665" cy="36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4" descr="twitter-icon">
            <a:hlinkClick r:id="rId8" action="ppaction://hlinkfile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554" y="5150750"/>
            <a:ext cx="387985" cy="38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5" descr="linkedin-icon-25">
            <a:hlinkClick r:id="rId10" action="ppaction://hlinkfile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634" y="5157727"/>
            <a:ext cx="374015" cy="37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6" descr="Instagram-icon">
            <a:hlinkClick r:id="rId12" action="ppaction://hlinkfile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12" y="5105400"/>
            <a:ext cx="478790" cy="47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4606384"/>
      </p:ext>
    </p:extLst>
  </p:cSld>
  <p:clrMapOvr>
    <a:masterClrMapping/>
  </p:clrMapOvr>
  <p:transition spd="slow" advClick="0" advTm="1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ABE11BF-33A5-4653-A144-CCCBACF5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SMART Social Media Optimization</a:t>
            </a:r>
            <a:endParaRPr lang="en-US" b="0" dirty="0"/>
          </a:p>
        </p:txBody>
      </p: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600377263"/>
              </p:ext>
            </p:extLst>
          </p:nvPr>
        </p:nvGraphicFramePr>
        <p:xfrm>
          <a:off x="2333297" y="809298"/>
          <a:ext cx="7651532" cy="557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2005540"/>
      </p:ext>
    </p:extLst>
  </p:cSld>
  <p:clrMapOvr>
    <a:masterClrMapping/>
  </p:clrMapOvr>
  <p:transition spd="slow" advClick="0" advTm="1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2E95E9F9-F9AA-47E1-B608-C068D36F71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graphicEl>
                                              <a:dgm id="{2E95E9F9-F9AA-47E1-B608-C068D36F71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graphicEl>
                                              <a:dgm id="{2E95E9F9-F9AA-47E1-B608-C068D36F71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F0C0AF23-6FFB-4DD1-A43B-27BE421019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>
                                            <p:graphicEl>
                                              <a:dgm id="{F0C0AF23-6FFB-4DD1-A43B-27BE421019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graphicEl>
                                              <a:dgm id="{F0C0AF23-6FFB-4DD1-A43B-27BE421019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45202DE4-3135-4256-9596-0138A2276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>
                                            <p:graphicEl>
                                              <a:dgm id="{45202DE4-3135-4256-9596-0138A2276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>
                                            <p:graphicEl>
                                              <a:dgm id="{45202DE4-3135-4256-9596-0138A2276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B9966972-84B0-4A46-80A7-FC8DB7C9D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>
                                            <p:graphicEl>
                                              <a:dgm id="{B9966972-84B0-4A46-80A7-FC8DB7C9D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>
                                            <p:graphicEl>
                                              <a:dgm id="{B9966972-84B0-4A46-80A7-FC8DB7C9D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A88B4953-C199-4293-B07D-2A3190B3C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>
                                            <p:graphicEl>
                                              <a:dgm id="{A88B4953-C199-4293-B07D-2A3190B3C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>
                                            <p:graphicEl>
                                              <a:dgm id="{A88B4953-C199-4293-B07D-2A3190B3C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25A90ADA-1450-44FF-89D5-089B8D92A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graphicEl>
                                              <a:dgm id="{25A90ADA-1450-44FF-89D5-089B8D92A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>
                                            <p:graphicEl>
                                              <a:dgm id="{25A90ADA-1450-44FF-89D5-089B8D92A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19BA78D4-FCE6-4E09-9861-4A3E1CD323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graphicEl>
                                              <a:dgm id="{19BA78D4-FCE6-4E09-9861-4A3E1CD323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graphicEl>
                                              <a:dgm id="{19BA78D4-FCE6-4E09-9861-4A3E1CD323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B01AE8CC-9EC4-49E4-9AA9-C85DA38C1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>
                                            <p:graphicEl>
                                              <a:dgm id="{B01AE8CC-9EC4-49E4-9AA9-C85DA38C1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graphicEl>
                                              <a:dgm id="{B01AE8CC-9EC4-49E4-9AA9-C85DA38C1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5D7CAB9D-6C40-41AA-8EAE-B7DF795E9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>
                                            <p:graphicEl>
                                              <a:dgm id="{5D7CAB9D-6C40-41AA-8EAE-B7DF795E9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>
                                            <p:graphicEl>
                                              <a:dgm id="{5D7CAB9D-6C40-41AA-8EAE-B7DF795E9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4D9C92EE-4E95-445E-80A2-0FF83ACBB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>
                                            <p:graphicEl>
                                              <a:dgm id="{4D9C92EE-4E95-445E-80A2-0FF83ACBB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>
                                            <p:graphicEl>
                                              <a:dgm id="{4D9C92EE-4E95-445E-80A2-0FF83ACBB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DDCE7DA3-DAED-4DDA-BDB4-CB025B0FEE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>
                                            <p:graphicEl>
                                              <a:dgm id="{DDCE7DA3-DAED-4DDA-BDB4-CB025B0FEE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>
                                            <p:graphicEl>
                                              <a:dgm id="{DDCE7DA3-DAED-4DDA-BDB4-CB025B0FEE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Most Popular Social Media Platforms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47490851"/>
              </p:ext>
            </p:extLst>
          </p:nvPr>
        </p:nvGraphicFramePr>
        <p:xfrm>
          <a:off x="-500993" y="1592026"/>
          <a:ext cx="7385269" cy="4923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8141504"/>
      </p:ext>
    </p:extLst>
  </p:cSld>
  <p:clrMapOvr>
    <a:masterClrMapping/>
  </p:clrMapOvr>
  <p:transition spd="slow" advClick="0" advTm="1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924C6AFE-11AF-41AC-AA0F-E8C7BB328E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graphicEl>
                                              <a:dgm id="{924C6AFE-11AF-41AC-AA0F-E8C7BB328E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graphicEl>
                                              <a:dgm id="{924C6AFE-11AF-41AC-AA0F-E8C7BB328E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>
                                            <p:graphicEl>
                                              <a:dgm id="{924C6AFE-11AF-41AC-AA0F-E8C7BB328E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8F6D903-BE5A-4B0C-A84F-80471AD2A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graphicEl>
                                              <a:dgm id="{78F6D903-BE5A-4B0C-A84F-80471AD2A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graphicEl>
                                              <a:dgm id="{78F6D903-BE5A-4B0C-A84F-80471AD2A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graphicEl>
                                              <a:dgm id="{78F6D903-BE5A-4B0C-A84F-80471AD2AF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C7746DA9-3880-4298-BE1C-6BF119F3CA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>
                                            <p:graphicEl>
                                              <a:dgm id="{C7746DA9-3880-4298-BE1C-6BF119F3CA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graphicEl>
                                              <a:dgm id="{C7746DA9-3880-4298-BE1C-6BF119F3CA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graphicEl>
                                              <a:dgm id="{C7746DA9-3880-4298-BE1C-6BF119F3CA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7F7E2F1-8E79-4626-99C2-2A199AAE3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>
                                            <p:graphicEl>
                                              <a:dgm id="{07F7E2F1-8E79-4626-99C2-2A199AAE3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>
                                            <p:graphicEl>
                                              <a:dgm id="{07F7E2F1-8E79-4626-99C2-2A199AAE3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graphicEl>
                                              <a:dgm id="{07F7E2F1-8E79-4626-99C2-2A199AAE31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E31348D-8F7D-47A5-B3F6-63A360473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>
                                            <p:graphicEl>
                                              <a:dgm id="{AE31348D-8F7D-47A5-B3F6-63A360473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>
                                            <p:graphicEl>
                                              <a:dgm id="{AE31348D-8F7D-47A5-B3F6-63A360473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>
                                            <p:graphicEl>
                                              <a:dgm id="{AE31348D-8F7D-47A5-B3F6-63A360473D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744D774-0115-4D00-B11E-2D9CD6C52A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>
                                            <p:graphicEl>
                                              <a:dgm id="{1744D774-0115-4D00-B11E-2D9CD6C52A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>
                                            <p:graphicEl>
                                              <a:dgm id="{1744D774-0115-4D00-B11E-2D9CD6C52A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>
                                            <p:graphicEl>
                                              <a:dgm id="{1744D774-0115-4D00-B11E-2D9CD6C52A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21605211-21F1-4BC5-BEDC-A2462F6281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>
                                            <p:graphicEl>
                                              <a:dgm id="{21605211-21F1-4BC5-BEDC-A2462F6281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>
                                            <p:graphicEl>
                                              <a:dgm id="{21605211-21F1-4BC5-BEDC-A2462F6281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>
                                            <p:graphicEl>
                                              <a:dgm id="{21605211-21F1-4BC5-BEDC-A2462F6281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C701A06-BBAA-4608-B2F2-D74C1DA66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>
                                            <p:graphicEl>
                                              <a:dgm id="{3C701A06-BBAA-4608-B2F2-D74C1DA66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>
                                            <p:graphicEl>
                                              <a:dgm id="{3C701A06-BBAA-4608-B2F2-D74C1DA66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>
                                            <p:graphicEl>
                                              <a:dgm id="{3C701A06-BBAA-4608-B2F2-D74C1DA66B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1D3CEFD-3B91-4E22-BE9D-53056BFE9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>
                                            <p:graphicEl>
                                              <a:dgm id="{01D3CEFD-3B91-4E22-BE9D-53056BFE9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>
                                            <p:graphicEl>
                                              <a:dgm id="{01D3CEFD-3B91-4E22-BE9D-53056BFE9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>
                                            <p:graphicEl>
                                              <a:dgm id="{01D3CEFD-3B91-4E22-BE9D-53056BFE91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76AA86D-AF18-4398-BDED-E5BF650ED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>
                                            <p:graphicEl>
                                              <a:dgm id="{176AA86D-AF18-4398-BDED-E5BF650ED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>
                                            <p:graphicEl>
                                              <a:dgm id="{176AA86D-AF18-4398-BDED-E5BF650ED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>
                                            <p:graphicEl>
                                              <a:dgm id="{176AA86D-AF18-4398-BDED-E5BF650ED1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Facebook Promotion &amp; Marketing Services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580" y="2098624"/>
            <a:ext cx="2134886" cy="44230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4237" y="3578637"/>
            <a:ext cx="1442723" cy="15639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2713" y="2222718"/>
            <a:ext cx="630434" cy="6425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3542" y="2253222"/>
            <a:ext cx="501357" cy="5109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0478" y="1717660"/>
            <a:ext cx="715300" cy="5455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2411" y="2986770"/>
            <a:ext cx="1248743" cy="19034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06417" y="3699143"/>
            <a:ext cx="594062" cy="5940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53122" y="5064925"/>
            <a:ext cx="509196" cy="49707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4549" y="5364284"/>
            <a:ext cx="501357" cy="51099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43643" y="5335706"/>
            <a:ext cx="521320" cy="52132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8314" y="4065480"/>
            <a:ext cx="557691" cy="5576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75183" y="3455880"/>
            <a:ext cx="557691" cy="55769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53614" y="2722643"/>
            <a:ext cx="533444" cy="53344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88072" y="2511474"/>
            <a:ext cx="594062" cy="59406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6547" y="3872281"/>
            <a:ext cx="715300" cy="54556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37522" y="1871866"/>
            <a:ext cx="581939" cy="63043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43232" y="4919866"/>
            <a:ext cx="581939" cy="63043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3720662" y="2764221"/>
            <a:ext cx="547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Like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023944" y="3310759"/>
            <a:ext cx="715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Share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099034" y="4666593"/>
            <a:ext cx="547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752287"/>
      </p:ext>
    </p:extLst>
  </p:cSld>
  <p:clrMapOvr>
    <a:masterClrMapping/>
  </p:clrMapOvr>
  <p:transition spd="slow" advClick="0" advTm="1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000"/>
                            </p:stCondLst>
                            <p:childTnLst>
                              <p:par>
                                <p:cTn id="9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9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Twitter Promotion &amp; Marketing Services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914" y="1481095"/>
            <a:ext cx="5258413" cy="48126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951" y="2027672"/>
            <a:ext cx="2074594" cy="41177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086" y="2357100"/>
            <a:ext cx="337500" cy="315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9507" y="2795283"/>
            <a:ext cx="787500" cy="5737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1989" y="1560551"/>
            <a:ext cx="1023750" cy="10462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80638" y="1357408"/>
            <a:ext cx="618750" cy="6412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93265" y="2271693"/>
            <a:ext cx="877500" cy="675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56416" y="2882617"/>
            <a:ext cx="427500" cy="315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63836" y="1932988"/>
            <a:ext cx="540000" cy="42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285848"/>
      </p:ext>
    </p:extLst>
  </p:cSld>
  <p:clrMapOvr>
    <a:masterClrMapping/>
  </p:clrMapOvr>
  <p:transition spd="slow" advClick="0" advTm="1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962547"/>
          </a:xfrm>
        </p:spPr>
        <p:txBody>
          <a:bodyPr>
            <a:normAutofit/>
          </a:bodyPr>
          <a:lstStyle/>
          <a:p>
            <a:r>
              <a:rPr lang="en-US" sz="3600" dirty="0" err="1"/>
              <a:t>Linkedin</a:t>
            </a:r>
            <a:r>
              <a:rPr lang="en-US" sz="3600" dirty="0"/>
              <a:t> Promotion &amp; Marketing Services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278" y="1329184"/>
            <a:ext cx="2313312" cy="35815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991" y="1252377"/>
            <a:ext cx="2384940" cy="37436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586" y="2871933"/>
            <a:ext cx="2348540" cy="38809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4982" y="3052765"/>
            <a:ext cx="2342670" cy="3528682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3743325" y="2733347"/>
            <a:ext cx="1714500" cy="1714500"/>
          </a:xfrm>
          <a:prstGeom prst="ellipse">
            <a:avLst/>
          </a:prstGeom>
          <a:blipFill rotWithShape="1"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05442985"/>
      </p:ext>
    </p:extLst>
  </p:cSld>
  <p:clrMapOvr>
    <a:masterClrMapping/>
  </p:clrMapOvr>
  <p:transition spd="slow" advClick="0" advTm="1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010172"/>
          </a:xfrm>
        </p:spPr>
        <p:txBody>
          <a:bodyPr>
            <a:normAutofit/>
          </a:bodyPr>
          <a:lstStyle/>
          <a:p>
            <a:r>
              <a:rPr lang="en-US" sz="3500" dirty="0" err="1"/>
              <a:t>Instagram</a:t>
            </a:r>
            <a:r>
              <a:rPr lang="en-US" sz="3500" dirty="0"/>
              <a:t> Promotion &amp; Marketing Services</a:t>
            </a:r>
          </a:p>
        </p:txBody>
      </p:sp>
      <p:pic>
        <p:nvPicPr>
          <p:cNvPr id="1026" name="Picture 2" descr="https://cdn.pixabay.com/photo/2021/08/20/16/20/instagram-6560837_960_72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3" t="14907" r="4647" b="19179"/>
          <a:stretch/>
        </p:blipFill>
        <p:spPr bwMode="auto">
          <a:xfrm>
            <a:off x="2314574" y="1762124"/>
            <a:ext cx="5881745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644620"/>
      </p:ext>
    </p:extLst>
  </p:cSld>
  <p:clrMapOvr>
    <a:masterClrMapping/>
  </p:clrMapOvr>
  <p:transition spd="slow" advClick="0" advTm="1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991122"/>
          </a:xfrm>
        </p:spPr>
        <p:txBody>
          <a:bodyPr>
            <a:normAutofit/>
          </a:bodyPr>
          <a:lstStyle/>
          <a:p>
            <a:r>
              <a:rPr lang="en-US" sz="3600" dirty="0" err="1"/>
              <a:t>Pinterest</a:t>
            </a:r>
            <a:r>
              <a:rPr lang="en-US" sz="3600" dirty="0"/>
              <a:t> Promotion &amp; Marketing Services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950" y="2858135"/>
            <a:ext cx="2324100" cy="340868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041809" y="3470309"/>
            <a:ext cx="793682" cy="793682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Oval 7"/>
          <p:cNvSpPr/>
          <p:nvPr/>
        </p:nvSpPr>
        <p:spPr>
          <a:xfrm>
            <a:off x="4584734" y="2451134"/>
            <a:ext cx="793682" cy="793682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Oval 8"/>
          <p:cNvSpPr/>
          <p:nvPr/>
        </p:nvSpPr>
        <p:spPr>
          <a:xfrm>
            <a:off x="5527709" y="1879634"/>
            <a:ext cx="793682" cy="793682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Oval 9"/>
          <p:cNvSpPr/>
          <p:nvPr/>
        </p:nvSpPr>
        <p:spPr>
          <a:xfrm>
            <a:off x="6651659" y="1917734"/>
            <a:ext cx="793682" cy="793682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Oval 10"/>
          <p:cNvSpPr/>
          <p:nvPr/>
        </p:nvSpPr>
        <p:spPr>
          <a:xfrm>
            <a:off x="7489859" y="2632109"/>
            <a:ext cx="793682" cy="793682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Oval 11"/>
          <p:cNvSpPr/>
          <p:nvPr/>
        </p:nvSpPr>
        <p:spPr>
          <a:xfrm>
            <a:off x="7585109" y="3689384"/>
            <a:ext cx="793682" cy="793682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Oval 12"/>
          <p:cNvSpPr/>
          <p:nvPr/>
        </p:nvSpPr>
        <p:spPr>
          <a:xfrm>
            <a:off x="7280309" y="4803809"/>
            <a:ext cx="793682" cy="793682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Oval 13"/>
          <p:cNvSpPr/>
          <p:nvPr/>
        </p:nvSpPr>
        <p:spPr>
          <a:xfrm>
            <a:off x="6480209" y="5518184"/>
            <a:ext cx="793682" cy="793682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243798354"/>
      </p:ext>
    </p:extLst>
  </p:cSld>
  <p:clrMapOvr>
    <a:masterClrMapping/>
  </p:clrMapOvr>
  <p:transition spd="slow" advClick="0" advTm="1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5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50"/>
                            </p:stCondLst>
                            <p:childTnLst>
                              <p:par>
                                <p:cTn id="4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50"/>
                            </p:stCondLst>
                            <p:childTnLst>
                              <p:par>
                                <p:cTn id="6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Benefits of Social Media Marketing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96473700"/>
              </p:ext>
            </p:extLst>
          </p:nvPr>
        </p:nvGraphicFramePr>
        <p:xfrm>
          <a:off x="384175" y="1552574"/>
          <a:ext cx="7845425" cy="4957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2109053"/>
      </p:ext>
    </p:extLst>
  </p:cSld>
  <p:clrMapOvr>
    <a:masterClrMapping/>
  </p:clrMapOvr>
  <p:transition spd="slow" advClick="0" advTm="1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4E8356-797B-4C63-9E94-A72C2E79E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4F4E8356-797B-4C63-9E94-A72C2E79E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4F4E8356-797B-4C63-9E94-A72C2E79E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FF9C9B-B1CE-4678-BB6E-6B11D52558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graphicEl>
                                              <a:dgm id="{4BFF9C9B-B1CE-4678-BB6E-6B11D52558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4BFF9C9B-B1CE-4678-BB6E-6B11D52558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D1B303-3A69-4C06-B786-04BA569F3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graphicEl>
                                              <a:dgm id="{83D1B303-3A69-4C06-B786-04BA569F3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graphicEl>
                                              <a:dgm id="{83D1B303-3A69-4C06-B786-04BA569F3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992D5A-3FC7-4621-9887-2F4D132298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2B992D5A-3FC7-4621-9887-2F4D132298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2B992D5A-3FC7-4621-9887-2F4D132298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D9217A-1997-47AA-A0C0-BE0A97AF78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95D9217A-1997-47AA-A0C0-BE0A97AF78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95D9217A-1997-47AA-A0C0-BE0A97AF78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A971DE-F190-400D-BBF2-903E70D66B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15A971DE-F190-400D-BBF2-903E70D66B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15A971DE-F190-400D-BBF2-903E70D66B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A3DD2E-711D-4184-9126-C5196F867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59A3DD2E-711D-4184-9126-C5196F867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59A3DD2E-711D-4184-9126-C5196F867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F3735C-8D7C-4019-8482-A7A501F06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graphicEl>
                                              <a:dgm id="{EEF3735C-8D7C-4019-8482-A7A501F06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graphicEl>
                                              <a:dgm id="{EEF3735C-8D7C-4019-8482-A7A501F06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D49F8F-3EA7-438D-A23E-E774C91B5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6BD49F8F-3EA7-438D-A23E-E774C91B5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graphicEl>
                                              <a:dgm id="{6BD49F8F-3EA7-438D-A23E-E774C91B5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A05D15-74D7-4A14-9041-DF3F10508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98A05D15-74D7-4A14-9041-DF3F10508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98A05D15-74D7-4A14-9041-DF3F10508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F86EEF-DA4F-4E4F-B6D6-415A21BCA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graphicEl>
                                              <a:dgm id="{EFF86EEF-DA4F-4E4F-B6D6-415A21BCA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graphicEl>
                                              <a:dgm id="{EFF86EEF-DA4F-4E4F-B6D6-415A21BCA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0ACAD7-C319-4AAD-9025-401F14355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graphicEl>
                                              <a:dgm id="{260ACAD7-C319-4AAD-9025-401F14355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graphicEl>
                                              <a:dgm id="{260ACAD7-C319-4AAD-9025-401F14355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951641_Hexagon presentation light_AAS_v4" id="{358289A0-A26B-433F-AD2B-1F8832C96153}" vid="{92CDC91D-95BF-4897-87D6-494563DF79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8919DE-9BD9-47A9-9F5D-16EBB96879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7F4215-C6BB-44A3-9A5E-9446E6835900}">
  <ds:schemaRefs>
    <ds:schemaRef ds:uri="http://purl.org/dc/terms/"/>
    <ds:schemaRef ds:uri="71af3243-3dd4-4a8d-8c0d-dd76da1f02a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16c05727-aa75-4e4a-9b5f-8a80a1165891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80A5AF1-8C57-4290-936E-5FD27C9572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Hexagon presentation light</Template>
  <TotalTime>0</TotalTime>
  <Words>106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SimSun</vt:lpstr>
      <vt:lpstr>Arial</vt:lpstr>
      <vt:lpstr>Calibri</vt:lpstr>
      <vt:lpstr>Calibri Light</vt:lpstr>
      <vt:lpstr>Office Theme</vt:lpstr>
      <vt:lpstr>Social Media Optimization (SMO)</vt:lpstr>
      <vt:lpstr>SMART Social Media Optimization</vt:lpstr>
      <vt:lpstr>Most Popular Social Media Platforms</vt:lpstr>
      <vt:lpstr>Facebook Promotion &amp; Marketing Services</vt:lpstr>
      <vt:lpstr>Twitter Promotion &amp; Marketing Services</vt:lpstr>
      <vt:lpstr>Linkedin Promotion &amp; Marketing Services</vt:lpstr>
      <vt:lpstr>Instagram Promotion &amp; Marketing Services</vt:lpstr>
      <vt:lpstr>Pinterest Promotion &amp; Marketing Services</vt:lpstr>
      <vt:lpstr>Benefits of Social Media Marketing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2021-11-27T08:43:53Z</dcterms:created>
  <dcterms:modified xsi:type="dcterms:W3CDTF">2021-12-01T06:35:36Z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