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handoutMasterIdLst>
    <p:handoutMasterId r:id="rId19"/>
  </p:handoutMasterIdLst>
  <p:sldIdLst>
    <p:sldId id="265" r:id="rId2"/>
    <p:sldId id="326" r:id="rId3"/>
    <p:sldId id="311" r:id="rId4"/>
    <p:sldId id="327" r:id="rId5"/>
    <p:sldId id="312" r:id="rId6"/>
    <p:sldId id="315" r:id="rId7"/>
    <p:sldId id="316" r:id="rId8"/>
    <p:sldId id="317" r:id="rId9"/>
    <p:sldId id="318" r:id="rId10"/>
    <p:sldId id="319" r:id="rId11"/>
    <p:sldId id="320" r:id="rId12"/>
    <p:sldId id="321" r:id="rId13"/>
    <p:sldId id="322" r:id="rId14"/>
    <p:sldId id="323" r:id="rId15"/>
    <p:sldId id="324" r:id="rId16"/>
    <p:sldId id="325" r:id="rId17"/>
  </p:sldIdLst>
  <p:sldSz cx="12188825" cy="6858000"/>
  <p:notesSz cx="6858000" cy="9144000"/>
  <p:custDataLst>
    <p:tags r:id="rId20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839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278" autoAdjust="0"/>
    <p:restoredTop sz="94629" autoAdjust="0"/>
  </p:normalViewPr>
  <p:slideViewPr>
    <p:cSldViewPr showGuides="1">
      <p:cViewPr varScale="1">
        <p:scale>
          <a:sx n="114" d="100"/>
          <a:sy n="114" d="100"/>
        </p:scale>
        <p:origin x="102" y="114"/>
      </p:cViewPr>
      <p:guideLst>
        <p:guide pos="3839"/>
        <p:guide orient="horz" pos="216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howGuides="1">
      <p:cViewPr varScale="1">
        <p:scale>
          <a:sx n="63" d="100"/>
          <a:sy n="63" d="100"/>
        </p:scale>
        <p:origin x="1986" y="10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D86E499-5FC0-4C5A-8013-6196C073B6E7}" type="doc">
      <dgm:prSet loTypeId="urn:microsoft.com/office/officeart/2005/8/layout/radial6" loCatId="cycle" qsTypeId="urn:microsoft.com/office/officeart/2005/8/quickstyle/3d2" qsCatId="3D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607F682A-A033-48B4-96DD-37E597668F81}">
      <dgm:prSet phldrT="[Text]"/>
      <dgm:spPr/>
      <dgm:t>
        <a:bodyPr/>
        <a:lstStyle/>
        <a:p>
          <a:r>
            <a:rPr lang="en-US" b="1" dirty="0" smtClean="0"/>
            <a:t>DIGITAL</a:t>
          </a:r>
        </a:p>
        <a:p>
          <a:r>
            <a:rPr lang="en-US" b="1" dirty="0" smtClean="0"/>
            <a:t>MARKETING</a:t>
          </a:r>
          <a:endParaRPr lang="en-US" dirty="0"/>
        </a:p>
      </dgm:t>
    </dgm:pt>
    <dgm:pt modelId="{07E1887C-85BA-4AAE-BBE4-193F01492CBC}" type="parTrans" cxnId="{BFC6605F-E8AF-4081-9558-04B0393DC853}">
      <dgm:prSet/>
      <dgm:spPr/>
      <dgm:t>
        <a:bodyPr/>
        <a:lstStyle/>
        <a:p>
          <a:endParaRPr lang="en-US"/>
        </a:p>
      </dgm:t>
    </dgm:pt>
    <dgm:pt modelId="{94E575C6-74BE-4BE7-8D6B-A1EEB1145D92}" type="sibTrans" cxnId="{BFC6605F-E8AF-4081-9558-04B0393DC853}">
      <dgm:prSet/>
      <dgm:spPr/>
      <dgm:t>
        <a:bodyPr/>
        <a:lstStyle/>
        <a:p>
          <a:endParaRPr lang="en-US"/>
        </a:p>
      </dgm:t>
    </dgm:pt>
    <dgm:pt modelId="{C0A1305A-4573-4EB3-AD3B-75B381EFEC52}">
      <dgm:prSet phldrT="[Text]"/>
      <dgm:spPr/>
      <dgm:t>
        <a:bodyPr/>
        <a:lstStyle/>
        <a:p>
          <a:r>
            <a:rPr lang="en-US" dirty="0" smtClean="0"/>
            <a:t>SEO</a:t>
          </a:r>
          <a:endParaRPr lang="en-US" dirty="0"/>
        </a:p>
      </dgm:t>
    </dgm:pt>
    <dgm:pt modelId="{227BB970-9162-4072-8487-25E5CF7D12B5}" type="parTrans" cxnId="{12B36633-B561-45F4-A4A5-D62064BE1543}">
      <dgm:prSet/>
      <dgm:spPr/>
      <dgm:t>
        <a:bodyPr/>
        <a:lstStyle/>
        <a:p>
          <a:endParaRPr lang="en-US"/>
        </a:p>
      </dgm:t>
    </dgm:pt>
    <dgm:pt modelId="{D911448F-84C8-4271-A6CC-BE4DCF7E4E0A}" type="sibTrans" cxnId="{12B36633-B561-45F4-A4A5-D62064BE1543}">
      <dgm:prSet/>
      <dgm:spPr/>
      <dgm:t>
        <a:bodyPr/>
        <a:lstStyle/>
        <a:p>
          <a:endParaRPr lang="en-US"/>
        </a:p>
      </dgm:t>
    </dgm:pt>
    <dgm:pt modelId="{7421AADD-A90E-4807-AF14-2E27701684C8}">
      <dgm:prSet phldrT="[Text]"/>
      <dgm:spPr/>
      <dgm:t>
        <a:bodyPr/>
        <a:lstStyle/>
        <a:p>
          <a:r>
            <a:rPr lang="en-US" dirty="0" smtClean="0"/>
            <a:t>SMO</a:t>
          </a:r>
          <a:endParaRPr lang="en-US" dirty="0"/>
        </a:p>
      </dgm:t>
    </dgm:pt>
    <dgm:pt modelId="{7433E134-E0F7-4DB5-BC37-7FFC7816C71F}" type="parTrans" cxnId="{7887F852-71BB-401D-864E-ADD79C99C8DC}">
      <dgm:prSet/>
      <dgm:spPr/>
      <dgm:t>
        <a:bodyPr/>
        <a:lstStyle/>
        <a:p>
          <a:endParaRPr lang="en-US"/>
        </a:p>
      </dgm:t>
    </dgm:pt>
    <dgm:pt modelId="{28D3EBC9-9480-46DF-B58D-7F6EBB1BBBCA}" type="sibTrans" cxnId="{7887F852-71BB-401D-864E-ADD79C99C8DC}">
      <dgm:prSet/>
      <dgm:spPr/>
      <dgm:t>
        <a:bodyPr/>
        <a:lstStyle/>
        <a:p>
          <a:endParaRPr lang="en-US"/>
        </a:p>
      </dgm:t>
    </dgm:pt>
    <dgm:pt modelId="{EE324D27-1B58-4AD1-8C5C-45D3988FAA44}">
      <dgm:prSet phldrT="[Text]"/>
      <dgm:spPr/>
      <dgm:t>
        <a:bodyPr/>
        <a:lstStyle/>
        <a:p>
          <a:r>
            <a:rPr lang="en-US" dirty="0" smtClean="0"/>
            <a:t>Voice Search Services</a:t>
          </a:r>
          <a:endParaRPr lang="en-US" dirty="0"/>
        </a:p>
      </dgm:t>
    </dgm:pt>
    <dgm:pt modelId="{D0F556C6-0E60-4969-B288-B2F84B8ECD05}" type="parTrans" cxnId="{922A142F-90F5-418B-AFAD-784CB7E8AF5E}">
      <dgm:prSet/>
      <dgm:spPr/>
      <dgm:t>
        <a:bodyPr/>
        <a:lstStyle/>
        <a:p>
          <a:endParaRPr lang="en-US"/>
        </a:p>
      </dgm:t>
    </dgm:pt>
    <dgm:pt modelId="{C456142C-8753-494A-BB0D-C66610EC84FC}" type="sibTrans" cxnId="{922A142F-90F5-418B-AFAD-784CB7E8AF5E}">
      <dgm:prSet/>
      <dgm:spPr/>
      <dgm:t>
        <a:bodyPr/>
        <a:lstStyle/>
        <a:p>
          <a:endParaRPr lang="en-US"/>
        </a:p>
      </dgm:t>
    </dgm:pt>
    <dgm:pt modelId="{8785A189-6FC1-4BDC-80FD-35FD1A2D5E50}">
      <dgm:prSet phldrT="[Text]"/>
      <dgm:spPr/>
      <dgm:t>
        <a:bodyPr/>
        <a:lstStyle/>
        <a:p>
          <a:r>
            <a:rPr lang="en-US" dirty="0" smtClean="0"/>
            <a:t>ORM Services</a:t>
          </a:r>
          <a:endParaRPr lang="en-US" dirty="0"/>
        </a:p>
      </dgm:t>
    </dgm:pt>
    <dgm:pt modelId="{5E663BDF-4DCF-4A6B-AA81-43831AB94C19}" type="parTrans" cxnId="{6F283C0D-FA07-4896-8ACD-48F6BE46B2B1}">
      <dgm:prSet/>
      <dgm:spPr/>
      <dgm:t>
        <a:bodyPr/>
        <a:lstStyle/>
        <a:p>
          <a:endParaRPr lang="en-US"/>
        </a:p>
      </dgm:t>
    </dgm:pt>
    <dgm:pt modelId="{4D1D403D-B988-41A7-8E53-58265CB6DC51}" type="sibTrans" cxnId="{6F283C0D-FA07-4896-8ACD-48F6BE46B2B1}">
      <dgm:prSet/>
      <dgm:spPr/>
      <dgm:t>
        <a:bodyPr/>
        <a:lstStyle/>
        <a:p>
          <a:endParaRPr lang="en-US"/>
        </a:p>
      </dgm:t>
    </dgm:pt>
    <dgm:pt modelId="{C75CBECC-605A-4ABF-AFCB-2DC7878C040E}">
      <dgm:prSet phldrT="[Text]"/>
      <dgm:spPr/>
      <dgm:t>
        <a:bodyPr/>
        <a:lstStyle/>
        <a:p>
          <a:r>
            <a:rPr lang="en-US" dirty="0" smtClean="0"/>
            <a:t>PPC Services</a:t>
          </a:r>
          <a:endParaRPr lang="en-US" dirty="0"/>
        </a:p>
      </dgm:t>
    </dgm:pt>
    <dgm:pt modelId="{6BCEAD30-897D-4781-85B1-343D4DBEC5B5}" type="parTrans" cxnId="{59B60E28-3C74-4388-9E6E-8F19CCB3792C}">
      <dgm:prSet/>
      <dgm:spPr/>
      <dgm:t>
        <a:bodyPr/>
        <a:lstStyle/>
        <a:p>
          <a:endParaRPr lang="en-US"/>
        </a:p>
      </dgm:t>
    </dgm:pt>
    <dgm:pt modelId="{1A88407F-0065-4C97-9C2E-C55022BFFF99}" type="sibTrans" cxnId="{59B60E28-3C74-4388-9E6E-8F19CCB3792C}">
      <dgm:prSet/>
      <dgm:spPr/>
      <dgm:t>
        <a:bodyPr/>
        <a:lstStyle/>
        <a:p>
          <a:endParaRPr lang="en-US"/>
        </a:p>
      </dgm:t>
    </dgm:pt>
    <dgm:pt modelId="{9C89856E-22B4-4EC0-98DE-F0F38D55DCEC}">
      <dgm:prSet phldrT="[Text]"/>
      <dgm:spPr/>
      <dgm:t>
        <a:bodyPr/>
        <a:lstStyle/>
        <a:p>
          <a:r>
            <a:rPr lang="en-US" dirty="0" smtClean="0"/>
            <a:t>Google Ads</a:t>
          </a:r>
          <a:endParaRPr lang="en-US" dirty="0"/>
        </a:p>
      </dgm:t>
    </dgm:pt>
    <dgm:pt modelId="{25AEB00C-07F6-41BC-B932-A2B09F366113}" type="parTrans" cxnId="{01A957B2-75A0-4377-B4E5-D2DDF26488F6}">
      <dgm:prSet/>
      <dgm:spPr/>
      <dgm:t>
        <a:bodyPr/>
        <a:lstStyle/>
        <a:p>
          <a:endParaRPr lang="en-US"/>
        </a:p>
      </dgm:t>
    </dgm:pt>
    <dgm:pt modelId="{D528A037-2588-4EA2-98F5-68ED65C91E39}" type="sibTrans" cxnId="{01A957B2-75A0-4377-B4E5-D2DDF26488F6}">
      <dgm:prSet/>
      <dgm:spPr/>
      <dgm:t>
        <a:bodyPr/>
        <a:lstStyle/>
        <a:p>
          <a:endParaRPr lang="en-US"/>
        </a:p>
      </dgm:t>
    </dgm:pt>
    <dgm:pt modelId="{C1BB5831-CB00-4899-ACBC-00D1F8AD59F2}">
      <dgm:prSet phldrT="[Text]"/>
      <dgm:spPr/>
      <dgm:t>
        <a:bodyPr/>
        <a:lstStyle/>
        <a:p>
          <a:r>
            <a:rPr lang="en-US" dirty="0" smtClean="0"/>
            <a:t>Email Marketing Services</a:t>
          </a:r>
          <a:endParaRPr lang="en-US" dirty="0"/>
        </a:p>
      </dgm:t>
    </dgm:pt>
    <dgm:pt modelId="{90170E57-CE96-4AC4-899E-19201022A6BE}" type="parTrans" cxnId="{C8505447-3A1F-4FB3-81B8-8A1519935820}">
      <dgm:prSet/>
      <dgm:spPr/>
      <dgm:t>
        <a:bodyPr/>
        <a:lstStyle/>
        <a:p>
          <a:endParaRPr lang="en-US"/>
        </a:p>
      </dgm:t>
    </dgm:pt>
    <dgm:pt modelId="{10A4D617-3A6E-4DEE-BC4C-76841B241389}" type="sibTrans" cxnId="{C8505447-3A1F-4FB3-81B8-8A1519935820}">
      <dgm:prSet/>
      <dgm:spPr/>
      <dgm:t>
        <a:bodyPr/>
        <a:lstStyle/>
        <a:p>
          <a:endParaRPr lang="en-US"/>
        </a:p>
      </dgm:t>
    </dgm:pt>
    <dgm:pt modelId="{F26E7F38-806E-474A-8AC5-73E4B5C4543A}">
      <dgm:prSet phldrT="[Text]"/>
      <dgm:spPr/>
      <dgm:t>
        <a:bodyPr/>
        <a:lstStyle/>
        <a:p>
          <a:r>
            <a:rPr lang="en-US" smtClean="0"/>
            <a:t>Twitter Marketing</a:t>
          </a:r>
          <a:endParaRPr lang="en-US" dirty="0"/>
        </a:p>
      </dgm:t>
    </dgm:pt>
    <dgm:pt modelId="{7F97C3C7-80C9-41B8-8A25-C797AC027842}" type="parTrans" cxnId="{583630C4-49C2-442D-B5F1-AD92BCAC78AF}">
      <dgm:prSet/>
      <dgm:spPr/>
      <dgm:t>
        <a:bodyPr/>
        <a:lstStyle/>
        <a:p>
          <a:endParaRPr lang="en-US"/>
        </a:p>
      </dgm:t>
    </dgm:pt>
    <dgm:pt modelId="{69488BF4-0E62-4A1F-B687-A5273FD96C48}" type="sibTrans" cxnId="{583630C4-49C2-442D-B5F1-AD92BCAC78AF}">
      <dgm:prSet/>
      <dgm:spPr/>
      <dgm:t>
        <a:bodyPr/>
        <a:lstStyle/>
        <a:p>
          <a:endParaRPr lang="en-US"/>
        </a:p>
      </dgm:t>
    </dgm:pt>
    <dgm:pt modelId="{93DDF3A7-5A34-43D0-844F-5B9D35C3F581}">
      <dgm:prSet phldrT="[Text]"/>
      <dgm:spPr/>
      <dgm:t>
        <a:bodyPr/>
        <a:lstStyle/>
        <a:p>
          <a:r>
            <a:rPr lang="en-US" dirty="0" smtClean="0"/>
            <a:t>Facebook Marketing</a:t>
          </a:r>
          <a:endParaRPr lang="en-US" dirty="0"/>
        </a:p>
      </dgm:t>
    </dgm:pt>
    <dgm:pt modelId="{1E2EC304-D6DA-4339-8D3F-9756FB93EE50}" type="parTrans" cxnId="{B79AC416-2A70-40BC-9EEE-208C3D5A1D6F}">
      <dgm:prSet/>
      <dgm:spPr/>
      <dgm:t>
        <a:bodyPr/>
        <a:lstStyle/>
        <a:p>
          <a:endParaRPr lang="en-US"/>
        </a:p>
      </dgm:t>
    </dgm:pt>
    <dgm:pt modelId="{04F769B1-B153-4BD4-A6E9-80DF71548A37}" type="sibTrans" cxnId="{B79AC416-2A70-40BC-9EEE-208C3D5A1D6F}">
      <dgm:prSet/>
      <dgm:spPr/>
      <dgm:t>
        <a:bodyPr/>
        <a:lstStyle/>
        <a:p>
          <a:endParaRPr lang="en-US"/>
        </a:p>
      </dgm:t>
    </dgm:pt>
    <dgm:pt modelId="{8116F402-28E5-4D03-B0EE-99F6686CEACC}">
      <dgm:prSet phldrT="[Text]"/>
      <dgm:spPr/>
      <dgm:t>
        <a:bodyPr/>
        <a:lstStyle/>
        <a:p>
          <a:r>
            <a:rPr lang="en-US" dirty="0" smtClean="0"/>
            <a:t>LinkedIn Marketing</a:t>
          </a:r>
          <a:endParaRPr lang="en-US" dirty="0"/>
        </a:p>
      </dgm:t>
    </dgm:pt>
    <dgm:pt modelId="{4CA24EFF-F1CD-463B-9162-C86B6685F32E}" type="parTrans" cxnId="{44786613-4E4E-4663-AF3D-CD77ADFF79C0}">
      <dgm:prSet/>
      <dgm:spPr/>
      <dgm:t>
        <a:bodyPr/>
        <a:lstStyle/>
        <a:p>
          <a:endParaRPr lang="en-US"/>
        </a:p>
      </dgm:t>
    </dgm:pt>
    <dgm:pt modelId="{173C2ABE-CBEC-4262-9810-0C57A392B686}" type="sibTrans" cxnId="{44786613-4E4E-4663-AF3D-CD77ADFF79C0}">
      <dgm:prSet/>
      <dgm:spPr/>
      <dgm:t>
        <a:bodyPr/>
        <a:lstStyle/>
        <a:p>
          <a:endParaRPr lang="en-US"/>
        </a:p>
      </dgm:t>
    </dgm:pt>
    <dgm:pt modelId="{1A276339-1D5F-418B-B851-466213142795}" type="pres">
      <dgm:prSet presAssocID="{0D86E499-5FC0-4C5A-8013-6196C073B6E7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4036BAAB-9BC7-41FB-9F4C-F5902BFE2E1F}" type="pres">
      <dgm:prSet presAssocID="{607F682A-A033-48B4-96DD-37E597668F81}" presName="centerShape" presStyleLbl="node0" presStyleIdx="0" presStyleCnt="1" custScaleX="133284" custScaleY="133284"/>
      <dgm:spPr/>
      <dgm:t>
        <a:bodyPr/>
        <a:lstStyle/>
        <a:p>
          <a:endParaRPr lang="en-US"/>
        </a:p>
      </dgm:t>
    </dgm:pt>
    <dgm:pt modelId="{0A6E048F-DA0E-4781-981D-91EB0AD19F73}" type="pres">
      <dgm:prSet presAssocID="{C0A1305A-4573-4EB3-AD3B-75B381EFEC52}" presName="node" presStyleLbl="node1" presStyleIdx="0" presStyleCnt="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50A224F-099C-4D04-B76E-C6135CBA2AFF}" type="pres">
      <dgm:prSet presAssocID="{C0A1305A-4573-4EB3-AD3B-75B381EFEC52}" presName="dummy" presStyleCnt="0"/>
      <dgm:spPr/>
    </dgm:pt>
    <dgm:pt modelId="{1AD8A070-1B08-4013-953C-0501F8907E4C}" type="pres">
      <dgm:prSet presAssocID="{D911448F-84C8-4271-A6CC-BE4DCF7E4E0A}" presName="sibTrans" presStyleLbl="sibTrans2D1" presStyleIdx="0" presStyleCnt="10"/>
      <dgm:spPr/>
      <dgm:t>
        <a:bodyPr/>
        <a:lstStyle/>
        <a:p>
          <a:endParaRPr lang="en-US"/>
        </a:p>
      </dgm:t>
    </dgm:pt>
    <dgm:pt modelId="{93CB82A6-83D4-4B13-8AB2-65D61E765B50}" type="pres">
      <dgm:prSet presAssocID="{7421AADD-A90E-4807-AF14-2E27701684C8}" presName="node" presStyleLbl="node1" presStyleIdx="1" presStyleCnt="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C6A15ED-B0AA-400E-9979-1213EF72AFAE}" type="pres">
      <dgm:prSet presAssocID="{7421AADD-A90E-4807-AF14-2E27701684C8}" presName="dummy" presStyleCnt="0"/>
      <dgm:spPr/>
    </dgm:pt>
    <dgm:pt modelId="{7EB58B05-C29F-4B42-A63D-4D4E505F2EAD}" type="pres">
      <dgm:prSet presAssocID="{28D3EBC9-9480-46DF-B58D-7F6EBB1BBBCA}" presName="sibTrans" presStyleLbl="sibTrans2D1" presStyleIdx="1" presStyleCnt="10"/>
      <dgm:spPr/>
      <dgm:t>
        <a:bodyPr/>
        <a:lstStyle/>
        <a:p>
          <a:endParaRPr lang="en-US"/>
        </a:p>
      </dgm:t>
    </dgm:pt>
    <dgm:pt modelId="{040410EC-21DD-4461-822C-6081B4D78135}" type="pres">
      <dgm:prSet presAssocID="{EE324D27-1B58-4AD1-8C5C-45D3988FAA44}" presName="node" presStyleLbl="node1" presStyleIdx="2" presStyleCnt="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CC42EFC-8845-4E17-AB69-D3C2F38B3CEE}" type="pres">
      <dgm:prSet presAssocID="{EE324D27-1B58-4AD1-8C5C-45D3988FAA44}" presName="dummy" presStyleCnt="0"/>
      <dgm:spPr/>
    </dgm:pt>
    <dgm:pt modelId="{FDD534F6-0C6F-4150-BFDB-B49DED3805AE}" type="pres">
      <dgm:prSet presAssocID="{C456142C-8753-494A-BB0D-C66610EC84FC}" presName="sibTrans" presStyleLbl="sibTrans2D1" presStyleIdx="2" presStyleCnt="10"/>
      <dgm:spPr/>
      <dgm:t>
        <a:bodyPr/>
        <a:lstStyle/>
        <a:p>
          <a:endParaRPr lang="en-US"/>
        </a:p>
      </dgm:t>
    </dgm:pt>
    <dgm:pt modelId="{4771EABF-3310-402E-8D45-1F6D9FF740BC}" type="pres">
      <dgm:prSet presAssocID="{8785A189-6FC1-4BDC-80FD-35FD1A2D5E50}" presName="node" presStyleLbl="node1" presStyleIdx="3" presStyleCnt="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1BB1E85-70A5-474E-88B4-81AA64CE2B5F}" type="pres">
      <dgm:prSet presAssocID="{8785A189-6FC1-4BDC-80FD-35FD1A2D5E50}" presName="dummy" presStyleCnt="0"/>
      <dgm:spPr/>
    </dgm:pt>
    <dgm:pt modelId="{5A6D316C-7F05-4208-9D51-E6A16AF4FDAD}" type="pres">
      <dgm:prSet presAssocID="{4D1D403D-B988-41A7-8E53-58265CB6DC51}" presName="sibTrans" presStyleLbl="sibTrans2D1" presStyleIdx="3" presStyleCnt="10"/>
      <dgm:spPr/>
      <dgm:t>
        <a:bodyPr/>
        <a:lstStyle/>
        <a:p>
          <a:endParaRPr lang="en-US"/>
        </a:p>
      </dgm:t>
    </dgm:pt>
    <dgm:pt modelId="{7A8FF90D-6E7B-4CB6-8BDB-FCB5EDB89ADD}" type="pres">
      <dgm:prSet presAssocID="{C75CBECC-605A-4ABF-AFCB-2DC7878C040E}" presName="node" presStyleLbl="node1" presStyleIdx="4" presStyleCnt="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70C8FA1-BD2F-438B-9C07-4DC4F18D4B23}" type="pres">
      <dgm:prSet presAssocID="{C75CBECC-605A-4ABF-AFCB-2DC7878C040E}" presName="dummy" presStyleCnt="0"/>
      <dgm:spPr/>
    </dgm:pt>
    <dgm:pt modelId="{19B6DB09-FA18-4A2D-87F7-95F0EFFE77FC}" type="pres">
      <dgm:prSet presAssocID="{1A88407F-0065-4C97-9C2E-C55022BFFF99}" presName="sibTrans" presStyleLbl="sibTrans2D1" presStyleIdx="4" presStyleCnt="10"/>
      <dgm:spPr/>
      <dgm:t>
        <a:bodyPr/>
        <a:lstStyle/>
        <a:p>
          <a:endParaRPr lang="en-US"/>
        </a:p>
      </dgm:t>
    </dgm:pt>
    <dgm:pt modelId="{16D5BFEE-8A1A-46F7-9297-B81754B5BD8F}" type="pres">
      <dgm:prSet presAssocID="{9C89856E-22B4-4EC0-98DE-F0F38D55DCEC}" presName="node" presStyleLbl="node1" presStyleIdx="5" presStyleCnt="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B32A1EB-A94F-4C59-BC56-BB755B3A7B41}" type="pres">
      <dgm:prSet presAssocID="{9C89856E-22B4-4EC0-98DE-F0F38D55DCEC}" presName="dummy" presStyleCnt="0"/>
      <dgm:spPr/>
    </dgm:pt>
    <dgm:pt modelId="{80B92A95-E8E8-4706-9C77-B1C884A91D93}" type="pres">
      <dgm:prSet presAssocID="{D528A037-2588-4EA2-98F5-68ED65C91E39}" presName="sibTrans" presStyleLbl="sibTrans2D1" presStyleIdx="5" presStyleCnt="10"/>
      <dgm:spPr/>
      <dgm:t>
        <a:bodyPr/>
        <a:lstStyle/>
        <a:p>
          <a:endParaRPr lang="en-US"/>
        </a:p>
      </dgm:t>
    </dgm:pt>
    <dgm:pt modelId="{11D57596-39A4-4067-83C7-E325E399EC78}" type="pres">
      <dgm:prSet presAssocID="{C1BB5831-CB00-4899-ACBC-00D1F8AD59F2}" presName="node" presStyleLbl="node1" presStyleIdx="6" presStyleCnt="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ABE5A72-921E-4A2E-8F83-49580A638BDF}" type="pres">
      <dgm:prSet presAssocID="{C1BB5831-CB00-4899-ACBC-00D1F8AD59F2}" presName="dummy" presStyleCnt="0"/>
      <dgm:spPr/>
    </dgm:pt>
    <dgm:pt modelId="{6CC3FC5E-2337-4D70-9D4A-9E079564C16B}" type="pres">
      <dgm:prSet presAssocID="{10A4D617-3A6E-4DEE-BC4C-76841B241389}" presName="sibTrans" presStyleLbl="sibTrans2D1" presStyleIdx="6" presStyleCnt="10"/>
      <dgm:spPr/>
      <dgm:t>
        <a:bodyPr/>
        <a:lstStyle/>
        <a:p>
          <a:endParaRPr lang="en-US"/>
        </a:p>
      </dgm:t>
    </dgm:pt>
    <dgm:pt modelId="{DDAB0D66-C3C9-4512-B54B-B3AAAF1612D6}" type="pres">
      <dgm:prSet presAssocID="{F26E7F38-806E-474A-8AC5-73E4B5C4543A}" presName="node" presStyleLbl="node1" presStyleIdx="7" presStyleCnt="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C4415B8-6C8B-4D80-B469-C3328858015B}" type="pres">
      <dgm:prSet presAssocID="{F26E7F38-806E-474A-8AC5-73E4B5C4543A}" presName="dummy" presStyleCnt="0"/>
      <dgm:spPr/>
    </dgm:pt>
    <dgm:pt modelId="{A57AEB61-3FA4-4F1E-91F1-29092E150DF7}" type="pres">
      <dgm:prSet presAssocID="{69488BF4-0E62-4A1F-B687-A5273FD96C48}" presName="sibTrans" presStyleLbl="sibTrans2D1" presStyleIdx="7" presStyleCnt="10"/>
      <dgm:spPr/>
      <dgm:t>
        <a:bodyPr/>
        <a:lstStyle/>
        <a:p>
          <a:endParaRPr lang="en-US"/>
        </a:p>
      </dgm:t>
    </dgm:pt>
    <dgm:pt modelId="{5A05070E-9918-4581-B349-43E62D1F5ECF}" type="pres">
      <dgm:prSet presAssocID="{93DDF3A7-5A34-43D0-844F-5B9D35C3F581}" presName="node" presStyleLbl="node1" presStyleIdx="8" presStyleCnt="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35CDF7C-AD22-4359-BF8A-6F12104C6201}" type="pres">
      <dgm:prSet presAssocID="{93DDF3A7-5A34-43D0-844F-5B9D35C3F581}" presName="dummy" presStyleCnt="0"/>
      <dgm:spPr/>
    </dgm:pt>
    <dgm:pt modelId="{63FD5BC2-74EA-4112-B130-B398559943F0}" type="pres">
      <dgm:prSet presAssocID="{04F769B1-B153-4BD4-A6E9-80DF71548A37}" presName="sibTrans" presStyleLbl="sibTrans2D1" presStyleIdx="8" presStyleCnt="10"/>
      <dgm:spPr/>
      <dgm:t>
        <a:bodyPr/>
        <a:lstStyle/>
        <a:p>
          <a:endParaRPr lang="en-US"/>
        </a:p>
      </dgm:t>
    </dgm:pt>
    <dgm:pt modelId="{E774A02D-40C4-4DC6-BF61-BE9613269FA5}" type="pres">
      <dgm:prSet presAssocID="{8116F402-28E5-4D03-B0EE-99F6686CEACC}" presName="node" presStyleLbl="node1" presStyleIdx="9" presStyleCnt="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6A7679F-AF43-4E32-B54F-ACBFD226CDCA}" type="pres">
      <dgm:prSet presAssocID="{8116F402-28E5-4D03-B0EE-99F6686CEACC}" presName="dummy" presStyleCnt="0"/>
      <dgm:spPr/>
    </dgm:pt>
    <dgm:pt modelId="{E41CE9BE-FC03-452B-B05C-C257B8250E0A}" type="pres">
      <dgm:prSet presAssocID="{173C2ABE-CBEC-4262-9810-0C57A392B686}" presName="sibTrans" presStyleLbl="sibTrans2D1" presStyleIdx="9" presStyleCnt="10"/>
      <dgm:spPr/>
      <dgm:t>
        <a:bodyPr/>
        <a:lstStyle/>
        <a:p>
          <a:endParaRPr lang="en-US"/>
        </a:p>
      </dgm:t>
    </dgm:pt>
  </dgm:ptLst>
  <dgm:cxnLst>
    <dgm:cxn modelId="{295AC309-0341-4FAD-9473-81196819125D}" type="presOf" srcId="{C0A1305A-4573-4EB3-AD3B-75B381EFEC52}" destId="{0A6E048F-DA0E-4781-981D-91EB0AD19F73}" srcOrd="0" destOrd="0" presId="urn:microsoft.com/office/officeart/2005/8/layout/radial6"/>
    <dgm:cxn modelId="{E65F96CC-78FE-4B44-ABB2-0EE126E963B0}" type="presOf" srcId="{10A4D617-3A6E-4DEE-BC4C-76841B241389}" destId="{6CC3FC5E-2337-4D70-9D4A-9E079564C16B}" srcOrd="0" destOrd="0" presId="urn:microsoft.com/office/officeart/2005/8/layout/radial6"/>
    <dgm:cxn modelId="{44786613-4E4E-4663-AF3D-CD77ADFF79C0}" srcId="{607F682A-A033-48B4-96DD-37E597668F81}" destId="{8116F402-28E5-4D03-B0EE-99F6686CEACC}" srcOrd="9" destOrd="0" parTransId="{4CA24EFF-F1CD-463B-9162-C86B6685F32E}" sibTransId="{173C2ABE-CBEC-4262-9810-0C57A392B686}"/>
    <dgm:cxn modelId="{55C2025C-5842-4126-9303-85D090CD9B5F}" type="presOf" srcId="{1A88407F-0065-4C97-9C2E-C55022BFFF99}" destId="{19B6DB09-FA18-4A2D-87F7-95F0EFFE77FC}" srcOrd="0" destOrd="0" presId="urn:microsoft.com/office/officeart/2005/8/layout/radial6"/>
    <dgm:cxn modelId="{0A1FA708-4687-4694-8B9A-02507896DC47}" type="presOf" srcId="{C75CBECC-605A-4ABF-AFCB-2DC7878C040E}" destId="{7A8FF90D-6E7B-4CB6-8BDB-FCB5EDB89ADD}" srcOrd="0" destOrd="0" presId="urn:microsoft.com/office/officeart/2005/8/layout/radial6"/>
    <dgm:cxn modelId="{CF69A5BA-C27D-42B0-AD9A-6CE7ACE8830A}" type="presOf" srcId="{28D3EBC9-9480-46DF-B58D-7F6EBB1BBBCA}" destId="{7EB58B05-C29F-4B42-A63D-4D4E505F2EAD}" srcOrd="0" destOrd="0" presId="urn:microsoft.com/office/officeart/2005/8/layout/radial6"/>
    <dgm:cxn modelId="{F6E0D284-469A-46B4-88B5-37A633ADD668}" type="presOf" srcId="{04F769B1-B153-4BD4-A6E9-80DF71548A37}" destId="{63FD5BC2-74EA-4112-B130-B398559943F0}" srcOrd="0" destOrd="0" presId="urn:microsoft.com/office/officeart/2005/8/layout/radial6"/>
    <dgm:cxn modelId="{583630C4-49C2-442D-B5F1-AD92BCAC78AF}" srcId="{607F682A-A033-48B4-96DD-37E597668F81}" destId="{F26E7F38-806E-474A-8AC5-73E4B5C4543A}" srcOrd="7" destOrd="0" parTransId="{7F97C3C7-80C9-41B8-8A25-C797AC027842}" sibTransId="{69488BF4-0E62-4A1F-B687-A5273FD96C48}"/>
    <dgm:cxn modelId="{C8505447-3A1F-4FB3-81B8-8A1519935820}" srcId="{607F682A-A033-48B4-96DD-37E597668F81}" destId="{C1BB5831-CB00-4899-ACBC-00D1F8AD59F2}" srcOrd="6" destOrd="0" parTransId="{90170E57-CE96-4AC4-899E-19201022A6BE}" sibTransId="{10A4D617-3A6E-4DEE-BC4C-76841B241389}"/>
    <dgm:cxn modelId="{BFC6605F-E8AF-4081-9558-04B0393DC853}" srcId="{0D86E499-5FC0-4C5A-8013-6196C073B6E7}" destId="{607F682A-A033-48B4-96DD-37E597668F81}" srcOrd="0" destOrd="0" parTransId="{07E1887C-85BA-4AAE-BBE4-193F01492CBC}" sibTransId="{94E575C6-74BE-4BE7-8D6B-A1EEB1145D92}"/>
    <dgm:cxn modelId="{E164BD38-102B-4306-8B9B-0C841807DF81}" type="presOf" srcId="{D911448F-84C8-4271-A6CC-BE4DCF7E4E0A}" destId="{1AD8A070-1B08-4013-953C-0501F8907E4C}" srcOrd="0" destOrd="0" presId="urn:microsoft.com/office/officeart/2005/8/layout/radial6"/>
    <dgm:cxn modelId="{01A957B2-75A0-4377-B4E5-D2DDF26488F6}" srcId="{607F682A-A033-48B4-96DD-37E597668F81}" destId="{9C89856E-22B4-4EC0-98DE-F0F38D55DCEC}" srcOrd="5" destOrd="0" parTransId="{25AEB00C-07F6-41BC-B932-A2B09F366113}" sibTransId="{D528A037-2588-4EA2-98F5-68ED65C91E39}"/>
    <dgm:cxn modelId="{608CEE1A-20CA-4224-B9FF-B78D08C40370}" type="presOf" srcId="{173C2ABE-CBEC-4262-9810-0C57A392B686}" destId="{E41CE9BE-FC03-452B-B05C-C257B8250E0A}" srcOrd="0" destOrd="0" presId="urn:microsoft.com/office/officeart/2005/8/layout/radial6"/>
    <dgm:cxn modelId="{7887F852-71BB-401D-864E-ADD79C99C8DC}" srcId="{607F682A-A033-48B4-96DD-37E597668F81}" destId="{7421AADD-A90E-4807-AF14-2E27701684C8}" srcOrd="1" destOrd="0" parTransId="{7433E134-E0F7-4DB5-BC37-7FFC7816C71F}" sibTransId="{28D3EBC9-9480-46DF-B58D-7F6EBB1BBBCA}"/>
    <dgm:cxn modelId="{04F6442E-4E45-4C36-96BC-032CDF8E95F6}" type="presOf" srcId="{D528A037-2588-4EA2-98F5-68ED65C91E39}" destId="{80B92A95-E8E8-4706-9C77-B1C884A91D93}" srcOrd="0" destOrd="0" presId="urn:microsoft.com/office/officeart/2005/8/layout/radial6"/>
    <dgm:cxn modelId="{F2956469-584B-466D-A0A9-EC15AA843166}" type="presOf" srcId="{69488BF4-0E62-4A1F-B687-A5273FD96C48}" destId="{A57AEB61-3FA4-4F1E-91F1-29092E150DF7}" srcOrd="0" destOrd="0" presId="urn:microsoft.com/office/officeart/2005/8/layout/radial6"/>
    <dgm:cxn modelId="{2322DD0B-EA81-4933-B38B-3D19D5456B2E}" type="presOf" srcId="{0D86E499-5FC0-4C5A-8013-6196C073B6E7}" destId="{1A276339-1D5F-418B-B851-466213142795}" srcOrd="0" destOrd="0" presId="urn:microsoft.com/office/officeart/2005/8/layout/radial6"/>
    <dgm:cxn modelId="{5A3F8FF7-4C13-4655-A056-62A5130A8A2B}" type="presOf" srcId="{93DDF3A7-5A34-43D0-844F-5B9D35C3F581}" destId="{5A05070E-9918-4581-B349-43E62D1F5ECF}" srcOrd="0" destOrd="0" presId="urn:microsoft.com/office/officeart/2005/8/layout/radial6"/>
    <dgm:cxn modelId="{922A142F-90F5-418B-AFAD-784CB7E8AF5E}" srcId="{607F682A-A033-48B4-96DD-37E597668F81}" destId="{EE324D27-1B58-4AD1-8C5C-45D3988FAA44}" srcOrd="2" destOrd="0" parTransId="{D0F556C6-0E60-4969-B288-B2F84B8ECD05}" sibTransId="{C456142C-8753-494A-BB0D-C66610EC84FC}"/>
    <dgm:cxn modelId="{DCDBCAA8-D91F-4779-AC7E-0A03E6336617}" type="presOf" srcId="{607F682A-A033-48B4-96DD-37E597668F81}" destId="{4036BAAB-9BC7-41FB-9F4C-F5902BFE2E1F}" srcOrd="0" destOrd="0" presId="urn:microsoft.com/office/officeart/2005/8/layout/radial6"/>
    <dgm:cxn modelId="{4FBA367A-BFD3-4649-B889-9ECC18942E53}" type="presOf" srcId="{4D1D403D-B988-41A7-8E53-58265CB6DC51}" destId="{5A6D316C-7F05-4208-9D51-E6A16AF4FDAD}" srcOrd="0" destOrd="0" presId="urn:microsoft.com/office/officeart/2005/8/layout/radial6"/>
    <dgm:cxn modelId="{21964FEC-F0C5-4978-921A-7777BE4E6353}" type="presOf" srcId="{8116F402-28E5-4D03-B0EE-99F6686CEACC}" destId="{E774A02D-40C4-4DC6-BF61-BE9613269FA5}" srcOrd="0" destOrd="0" presId="urn:microsoft.com/office/officeart/2005/8/layout/radial6"/>
    <dgm:cxn modelId="{C26DAD64-9DA1-4C2D-84F0-AB461E346465}" type="presOf" srcId="{C1BB5831-CB00-4899-ACBC-00D1F8AD59F2}" destId="{11D57596-39A4-4067-83C7-E325E399EC78}" srcOrd="0" destOrd="0" presId="urn:microsoft.com/office/officeart/2005/8/layout/radial6"/>
    <dgm:cxn modelId="{D01C3857-308C-47B0-A900-3BFB06966644}" type="presOf" srcId="{EE324D27-1B58-4AD1-8C5C-45D3988FAA44}" destId="{040410EC-21DD-4461-822C-6081B4D78135}" srcOrd="0" destOrd="0" presId="urn:microsoft.com/office/officeart/2005/8/layout/radial6"/>
    <dgm:cxn modelId="{69FBE8C6-2E7B-4A3F-AA8C-9CE9D0F294F6}" type="presOf" srcId="{8785A189-6FC1-4BDC-80FD-35FD1A2D5E50}" destId="{4771EABF-3310-402E-8D45-1F6D9FF740BC}" srcOrd="0" destOrd="0" presId="urn:microsoft.com/office/officeart/2005/8/layout/radial6"/>
    <dgm:cxn modelId="{B79AC416-2A70-40BC-9EEE-208C3D5A1D6F}" srcId="{607F682A-A033-48B4-96DD-37E597668F81}" destId="{93DDF3A7-5A34-43D0-844F-5B9D35C3F581}" srcOrd="8" destOrd="0" parTransId="{1E2EC304-D6DA-4339-8D3F-9756FB93EE50}" sibTransId="{04F769B1-B153-4BD4-A6E9-80DF71548A37}"/>
    <dgm:cxn modelId="{6F283C0D-FA07-4896-8ACD-48F6BE46B2B1}" srcId="{607F682A-A033-48B4-96DD-37E597668F81}" destId="{8785A189-6FC1-4BDC-80FD-35FD1A2D5E50}" srcOrd="3" destOrd="0" parTransId="{5E663BDF-4DCF-4A6B-AA81-43831AB94C19}" sibTransId="{4D1D403D-B988-41A7-8E53-58265CB6DC51}"/>
    <dgm:cxn modelId="{59B60E28-3C74-4388-9E6E-8F19CCB3792C}" srcId="{607F682A-A033-48B4-96DD-37E597668F81}" destId="{C75CBECC-605A-4ABF-AFCB-2DC7878C040E}" srcOrd="4" destOrd="0" parTransId="{6BCEAD30-897D-4781-85B1-343D4DBEC5B5}" sibTransId="{1A88407F-0065-4C97-9C2E-C55022BFFF99}"/>
    <dgm:cxn modelId="{39D879DB-320F-4C40-9CA3-BE3510C7E6A2}" type="presOf" srcId="{7421AADD-A90E-4807-AF14-2E27701684C8}" destId="{93CB82A6-83D4-4B13-8AB2-65D61E765B50}" srcOrd="0" destOrd="0" presId="urn:microsoft.com/office/officeart/2005/8/layout/radial6"/>
    <dgm:cxn modelId="{DE9BAE5A-A52F-464D-BE5A-DBF99A5549A7}" type="presOf" srcId="{9C89856E-22B4-4EC0-98DE-F0F38D55DCEC}" destId="{16D5BFEE-8A1A-46F7-9297-B81754B5BD8F}" srcOrd="0" destOrd="0" presId="urn:microsoft.com/office/officeart/2005/8/layout/radial6"/>
    <dgm:cxn modelId="{12B36633-B561-45F4-A4A5-D62064BE1543}" srcId="{607F682A-A033-48B4-96DD-37E597668F81}" destId="{C0A1305A-4573-4EB3-AD3B-75B381EFEC52}" srcOrd="0" destOrd="0" parTransId="{227BB970-9162-4072-8487-25E5CF7D12B5}" sibTransId="{D911448F-84C8-4271-A6CC-BE4DCF7E4E0A}"/>
    <dgm:cxn modelId="{B14E7ACB-FD5A-4587-9159-E6FF8344AB6D}" type="presOf" srcId="{C456142C-8753-494A-BB0D-C66610EC84FC}" destId="{FDD534F6-0C6F-4150-BFDB-B49DED3805AE}" srcOrd="0" destOrd="0" presId="urn:microsoft.com/office/officeart/2005/8/layout/radial6"/>
    <dgm:cxn modelId="{3B94F7D8-7E98-4A49-B990-E6D9D1AB9FFE}" type="presOf" srcId="{F26E7F38-806E-474A-8AC5-73E4B5C4543A}" destId="{DDAB0D66-C3C9-4512-B54B-B3AAAF1612D6}" srcOrd="0" destOrd="0" presId="urn:microsoft.com/office/officeart/2005/8/layout/radial6"/>
    <dgm:cxn modelId="{1A1866FE-2B1A-477B-8550-E52BB0B34B8C}" type="presParOf" srcId="{1A276339-1D5F-418B-B851-466213142795}" destId="{4036BAAB-9BC7-41FB-9F4C-F5902BFE2E1F}" srcOrd="0" destOrd="0" presId="urn:microsoft.com/office/officeart/2005/8/layout/radial6"/>
    <dgm:cxn modelId="{F11D5953-4341-4E8F-BE31-AE52DD239BB0}" type="presParOf" srcId="{1A276339-1D5F-418B-B851-466213142795}" destId="{0A6E048F-DA0E-4781-981D-91EB0AD19F73}" srcOrd="1" destOrd="0" presId="urn:microsoft.com/office/officeart/2005/8/layout/radial6"/>
    <dgm:cxn modelId="{010C74FB-0D90-4F80-8B78-203F0AD1C992}" type="presParOf" srcId="{1A276339-1D5F-418B-B851-466213142795}" destId="{950A224F-099C-4D04-B76E-C6135CBA2AFF}" srcOrd="2" destOrd="0" presId="urn:microsoft.com/office/officeart/2005/8/layout/radial6"/>
    <dgm:cxn modelId="{BB623D6B-65E2-4B02-B58D-DDC64DFB40B6}" type="presParOf" srcId="{1A276339-1D5F-418B-B851-466213142795}" destId="{1AD8A070-1B08-4013-953C-0501F8907E4C}" srcOrd="3" destOrd="0" presId="urn:microsoft.com/office/officeart/2005/8/layout/radial6"/>
    <dgm:cxn modelId="{DF107C82-98B5-4A71-81F8-A09542895838}" type="presParOf" srcId="{1A276339-1D5F-418B-B851-466213142795}" destId="{93CB82A6-83D4-4B13-8AB2-65D61E765B50}" srcOrd="4" destOrd="0" presId="urn:microsoft.com/office/officeart/2005/8/layout/radial6"/>
    <dgm:cxn modelId="{5D61814D-ED50-48C7-9E31-5DE59F9D2A17}" type="presParOf" srcId="{1A276339-1D5F-418B-B851-466213142795}" destId="{1C6A15ED-B0AA-400E-9979-1213EF72AFAE}" srcOrd="5" destOrd="0" presId="urn:microsoft.com/office/officeart/2005/8/layout/radial6"/>
    <dgm:cxn modelId="{956FF2A9-CF3C-4FD9-9524-EAB9544881F1}" type="presParOf" srcId="{1A276339-1D5F-418B-B851-466213142795}" destId="{7EB58B05-C29F-4B42-A63D-4D4E505F2EAD}" srcOrd="6" destOrd="0" presId="urn:microsoft.com/office/officeart/2005/8/layout/radial6"/>
    <dgm:cxn modelId="{14CB3013-19EB-4CD3-A8ED-86B08ABF54F7}" type="presParOf" srcId="{1A276339-1D5F-418B-B851-466213142795}" destId="{040410EC-21DD-4461-822C-6081B4D78135}" srcOrd="7" destOrd="0" presId="urn:microsoft.com/office/officeart/2005/8/layout/radial6"/>
    <dgm:cxn modelId="{254D3D14-C35F-4D9F-8292-8EA27F7D4638}" type="presParOf" srcId="{1A276339-1D5F-418B-B851-466213142795}" destId="{7CC42EFC-8845-4E17-AB69-D3C2F38B3CEE}" srcOrd="8" destOrd="0" presId="urn:microsoft.com/office/officeart/2005/8/layout/radial6"/>
    <dgm:cxn modelId="{974D39D4-1D9E-4D0B-BA4A-09B7B2DD4E08}" type="presParOf" srcId="{1A276339-1D5F-418B-B851-466213142795}" destId="{FDD534F6-0C6F-4150-BFDB-B49DED3805AE}" srcOrd="9" destOrd="0" presId="urn:microsoft.com/office/officeart/2005/8/layout/radial6"/>
    <dgm:cxn modelId="{0749DC90-7713-4212-9E78-2DB745F7D1E3}" type="presParOf" srcId="{1A276339-1D5F-418B-B851-466213142795}" destId="{4771EABF-3310-402E-8D45-1F6D9FF740BC}" srcOrd="10" destOrd="0" presId="urn:microsoft.com/office/officeart/2005/8/layout/radial6"/>
    <dgm:cxn modelId="{A33AC404-A714-4CE0-85C3-B29784A5A549}" type="presParOf" srcId="{1A276339-1D5F-418B-B851-466213142795}" destId="{A1BB1E85-70A5-474E-88B4-81AA64CE2B5F}" srcOrd="11" destOrd="0" presId="urn:microsoft.com/office/officeart/2005/8/layout/radial6"/>
    <dgm:cxn modelId="{0EA10DBD-1F70-4237-955E-904C7B425161}" type="presParOf" srcId="{1A276339-1D5F-418B-B851-466213142795}" destId="{5A6D316C-7F05-4208-9D51-E6A16AF4FDAD}" srcOrd="12" destOrd="0" presId="urn:microsoft.com/office/officeart/2005/8/layout/radial6"/>
    <dgm:cxn modelId="{81869738-A39E-43EB-99EA-4D6DDC9D3C4E}" type="presParOf" srcId="{1A276339-1D5F-418B-B851-466213142795}" destId="{7A8FF90D-6E7B-4CB6-8BDB-FCB5EDB89ADD}" srcOrd="13" destOrd="0" presId="urn:microsoft.com/office/officeart/2005/8/layout/radial6"/>
    <dgm:cxn modelId="{B17177C4-75F9-4A77-9B8D-1DB3DC657F12}" type="presParOf" srcId="{1A276339-1D5F-418B-B851-466213142795}" destId="{170C8FA1-BD2F-438B-9C07-4DC4F18D4B23}" srcOrd="14" destOrd="0" presId="urn:microsoft.com/office/officeart/2005/8/layout/radial6"/>
    <dgm:cxn modelId="{E86E85B8-6140-46BD-866C-1DCF6729EDB7}" type="presParOf" srcId="{1A276339-1D5F-418B-B851-466213142795}" destId="{19B6DB09-FA18-4A2D-87F7-95F0EFFE77FC}" srcOrd="15" destOrd="0" presId="urn:microsoft.com/office/officeart/2005/8/layout/radial6"/>
    <dgm:cxn modelId="{615ACE9C-64C6-4784-8CF6-6BA617B0A500}" type="presParOf" srcId="{1A276339-1D5F-418B-B851-466213142795}" destId="{16D5BFEE-8A1A-46F7-9297-B81754B5BD8F}" srcOrd="16" destOrd="0" presId="urn:microsoft.com/office/officeart/2005/8/layout/radial6"/>
    <dgm:cxn modelId="{8A246ADB-2B47-4C0F-8F9D-516D72CDFBDA}" type="presParOf" srcId="{1A276339-1D5F-418B-B851-466213142795}" destId="{4B32A1EB-A94F-4C59-BC56-BB755B3A7B41}" srcOrd="17" destOrd="0" presId="urn:microsoft.com/office/officeart/2005/8/layout/radial6"/>
    <dgm:cxn modelId="{DC69C08F-1740-4003-B03B-2E84740AEB6D}" type="presParOf" srcId="{1A276339-1D5F-418B-B851-466213142795}" destId="{80B92A95-E8E8-4706-9C77-B1C884A91D93}" srcOrd="18" destOrd="0" presId="urn:microsoft.com/office/officeart/2005/8/layout/radial6"/>
    <dgm:cxn modelId="{3D9B985C-B14F-42D3-84B8-FAC78F3DC319}" type="presParOf" srcId="{1A276339-1D5F-418B-B851-466213142795}" destId="{11D57596-39A4-4067-83C7-E325E399EC78}" srcOrd="19" destOrd="0" presId="urn:microsoft.com/office/officeart/2005/8/layout/radial6"/>
    <dgm:cxn modelId="{72C33975-1125-4E16-B6BB-1411974A329F}" type="presParOf" srcId="{1A276339-1D5F-418B-B851-466213142795}" destId="{8ABE5A72-921E-4A2E-8F83-49580A638BDF}" srcOrd="20" destOrd="0" presId="urn:microsoft.com/office/officeart/2005/8/layout/radial6"/>
    <dgm:cxn modelId="{C37E0CEE-8DE1-4ACB-B6CF-C631516E0222}" type="presParOf" srcId="{1A276339-1D5F-418B-B851-466213142795}" destId="{6CC3FC5E-2337-4D70-9D4A-9E079564C16B}" srcOrd="21" destOrd="0" presId="urn:microsoft.com/office/officeart/2005/8/layout/radial6"/>
    <dgm:cxn modelId="{01C0E212-5D6F-4E7E-9940-98F7AD7CB846}" type="presParOf" srcId="{1A276339-1D5F-418B-B851-466213142795}" destId="{DDAB0D66-C3C9-4512-B54B-B3AAAF1612D6}" srcOrd="22" destOrd="0" presId="urn:microsoft.com/office/officeart/2005/8/layout/radial6"/>
    <dgm:cxn modelId="{A7D033D7-9B5C-4A33-A5BA-A670BF5F87CD}" type="presParOf" srcId="{1A276339-1D5F-418B-B851-466213142795}" destId="{DC4415B8-6C8B-4D80-B469-C3328858015B}" srcOrd="23" destOrd="0" presId="urn:microsoft.com/office/officeart/2005/8/layout/radial6"/>
    <dgm:cxn modelId="{7B97AE6A-4F0A-48A5-B7A3-3EED37976BC9}" type="presParOf" srcId="{1A276339-1D5F-418B-B851-466213142795}" destId="{A57AEB61-3FA4-4F1E-91F1-29092E150DF7}" srcOrd="24" destOrd="0" presId="urn:microsoft.com/office/officeart/2005/8/layout/radial6"/>
    <dgm:cxn modelId="{D7501E8E-6B31-4EF2-950B-48A223613D57}" type="presParOf" srcId="{1A276339-1D5F-418B-B851-466213142795}" destId="{5A05070E-9918-4581-B349-43E62D1F5ECF}" srcOrd="25" destOrd="0" presId="urn:microsoft.com/office/officeart/2005/8/layout/radial6"/>
    <dgm:cxn modelId="{F579C08A-71CA-49C9-9CD3-86779EF8FC0B}" type="presParOf" srcId="{1A276339-1D5F-418B-B851-466213142795}" destId="{935CDF7C-AD22-4359-BF8A-6F12104C6201}" srcOrd="26" destOrd="0" presId="urn:microsoft.com/office/officeart/2005/8/layout/radial6"/>
    <dgm:cxn modelId="{04C21CBC-B032-40F9-AB1A-3E5D91BB4642}" type="presParOf" srcId="{1A276339-1D5F-418B-B851-466213142795}" destId="{63FD5BC2-74EA-4112-B130-B398559943F0}" srcOrd="27" destOrd="0" presId="urn:microsoft.com/office/officeart/2005/8/layout/radial6"/>
    <dgm:cxn modelId="{56CBFF51-7BE5-4949-BFFB-A912E1FE730A}" type="presParOf" srcId="{1A276339-1D5F-418B-B851-466213142795}" destId="{E774A02D-40C4-4DC6-BF61-BE9613269FA5}" srcOrd="28" destOrd="0" presId="urn:microsoft.com/office/officeart/2005/8/layout/radial6"/>
    <dgm:cxn modelId="{11C1AD15-A7CF-40B4-A036-D7700854A558}" type="presParOf" srcId="{1A276339-1D5F-418B-B851-466213142795}" destId="{76A7679F-AF43-4E32-B54F-ACBFD226CDCA}" srcOrd="29" destOrd="0" presId="urn:microsoft.com/office/officeart/2005/8/layout/radial6"/>
    <dgm:cxn modelId="{65437000-62EE-451C-8AF7-8D655B4BCCD9}" type="presParOf" srcId="{1A276339-1D5F-418B-B851-466213142795}" destId="{E41CE9BE-FC03-452B-B05C-C257B8250E0A}" srcOrd="30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EF039F2-804B-4B74-8552-7B16A46790B4}" type="doc">
      <dgm:prSet loTypeId="urn:microsoft.com/office/officeart/2005/8/layout/list1" loCatId="list" qsTypeId="urn:microsoft.com/office/officeart/2005/8/quickstyle/simple5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622EDFE9-B518-470A-A8A3-916F1E0014E4}">
      <dgm:prSet phldrT="[Text]" custT="1"/>
      <dgm:spPr/>
      <dgm:t>
        <a:bodyPr/>
        <a:lstStyle/>
        <a:p>
          <a:r>
            <a:rPr lang="en-US" sz="1000" dirty="0" smtClean="0"/>
            <a:t>Meta Tags Optimization (Titles, Meta Descriptions &amp; Meta Keywords Optimization)</a:t>
          </a:r>
          <a:endParaRPr lang="en-US" sz="1000" dirty="0"/>
        </a:p>
      </dgm:t>
    </dgm:pt>
    <dgm:pt modelId="{AC3F465E-CB8C-46CA-A084-2561B3B1B443}" type="parTrans" cxnId="{A759500D-5527-4778-A931-4062F05706DC}">
      <dgm:prSet/>
      <dgm:spPr/>
      <dgm:t>
        <a:bodyPr/>
        <a:lstStyle/>
        <a:p>
          <a:endParaRPr lang="en-US" sz="1000"/>
        </a:p>
      </dgm:t>
    </dgm:pt>
    <dgm:pt modelId="{F5B9BDAE-BBF5-4E11-99E5-E0FA932AF5F9}" type="sibTrans" cxnId="{A759500D-5527-4778-A931-4062F05706DC}">
      <dgm:prSet/>
      <dgm:spPr/>
      <dgm:t>
        <a:bodyPr/>
        <a:lstStyle/>
        <a:p>
          <a:endParaRPr lang="en-US" sz="1000"/>
        </a:p>
      </dgm:t>
    </dgm:pt>
    <dgm:pt modelId="{318BB2CC-99EF-4709-B366-F73DAFB30E91}">
      <dgm:prSet phldrT="[Text]" custT="1"/>
      <dgm:spPr/>
      <dgm:t>
        <a:bodyPr/>
        <a:lstStyle/>
        <a:p>
          <a:r>
            <a:rPr lang="en-US" sz="1000" dirty="0" smtClean="0"/>
            <a:t>H Tags Optimization</a:t>
          </a:r>
          <a:endParaRPr lang="en-US" sz="1000" dirty="0"/>
        </a:p>
      </dgm:t>
    </dgm:pt>
    <dgm:pt modelId="{D72DCFCE-B3DE-40F0-89DA-DE07A4A6C92B}" type="parTrans" cxnId="{F4FFACF1-05A1-4D27-AEE8-DF8074D27600}">
      <dgm:prSet/>
      <dgm:spPr/>
      <dgm:t>
        <a:bodyPr/>
        <a:lstStyle/>
        <a:p>
          <a:endParaRPr lang="en-US" sz="1000"/>
        </a:p>
      </dgm:t>
    </dgm:pt>
    <dgm:pt modelId="{C4413DCD-3D4A-47EC-8D42-12ED3BFFA0AD}" type="sibTrans" cxnId="{F4FFACF1-05A1-4D27-AEE8-DF8074D27600}">
      <dgm:prSet/>
      <dgm:spPr/>
      <dgm:t>
        <a:bodyPr/>
        <a:lstStyle/>
        <a:p>
          <a:endParaRPr lang="en-US" sz="1000"/>
        </a:p>
      </dgm:t>
    </dgm:pt>
    <dgm:pt modelId="{252F5C0D-2CCD-4EC9-9258-78D964C650F6}">
      <dgm:prSet phldrT="[Text]" custT="1"/>
      <dgm:spPr/>
      <dgm:t>
        <a:bodyPr/>
        <a:lstStyle/>
        <a:p>
          <a:r>
            <a:rPr lang="en-US" sz="1000" dirty="0" smtClean="0"/>
            <a:t>HTML Code Cleanup &amp; Optimization</a:t>
          </a:r>
          <a:endParaRPr lang="en-US" sz="1000" dirty="0"/>
        </a:p>
      </dgm:t>
    </dgm:pt>
    <dgm:pt modelId="{C84B0745-40C6-4A00-865F-0E7AC1E5628D}" type="parTrans" cxnId="{0588FD66-D84C-42BB-8FFA-80B7602BE21E}">
      <dgm:prSet/>
      <dgm:spPr/>
      <dgm:t>
        <a:bodyPr/>
        <a:lstStyle/>
        <a:p>
          <a:endParaRPr lang="en-US" sz="1000"/>
        </a:p>
      </dgm:t>
    </dgm:pt>
    <dgm:pt modelId="{36E661DB-C8E9-4603-9BA6-712688BFA1C3}" type="sibTrans" cxnId="{0588FD66-D84C-42BB-8FFA-80B7602BE21E}">
      <dgm:prSet/>
      <dgm:spPr/>
      <dgm:t>
        <a:bodyPr/>
        <a:lstStyle/>
        <a:p>
          <a:endParaRPr lang="en-US" sz="1000"/>
        </a:p>
      </dgm:t>
    </dgm:pt>
    <dgm:pt modelId="{852A6F7C-0FBA-4BF6-A455-5B13E4E1C9E1}">
      <dgm:prSet phldrT="[Text]" custT="1"/>
      <dgm:spPr/>
      <dgm:t>
        <a:bodyPr/>
        <a:lstStyle/>
        <a:p>
          <a:r>
            <a:rPr lang="en-US" sz="1000" smtClean="0"/>
            <a:t>Site Content Optimization</a:t>
          </a:r>
          <a:endParaRPr lang="en-US" sz="1000" dirty="0"/>
        </a:p>
      </dgm:t>
    </dgm:pt>
    <dgm:pt modelId="{F5C804F6-6194-4A3E-8B40-303CA74B3D99}" type="parTrans" cxnId="{432FFB51-9EAA-417A-BA7B-9E376BD9ADEA}">
      <dgm:prSet/>
      <dgm:spPr/>
      <dgm:t>
        <a:bodyPr/>
        <a:lstStyle/>
        <a:p>
          <a:endParaRPr lang="en-US" sz="1000"/>
        </a:p>
      </dgm:t>
    </dgm:pt>
    <dgm:pt modelId="{F34438B4-68AA-4A9C-99CA-AFD1887E93D8}" type="sibTrans" cxnId="{432FFB51-9EAA-417A-BA7B-9E376BD9ADEA}">
      <dgm:prSet/>
      <dgm:spPr/>
      <dgm:t>
        <a:bodyPr/>
        <a:lstStyle/>
        <a:p>
          <a:endParaRPr lang="en-US" sz="1000"/>
        </a:p>
      </dgm:t>
    </dgm:pt>
    <dgm:pt modelId="{C20CFD4F-9F30-49A7-A306-5D38D38A0E7C}">
      <dgm:prSet phldrT="[Text]" custT="1"/>
      <dgm:spPr/>
      <dgm:t>
        <a:bodyPr/>
        <a:lstStyle/>
        <a:p>
          <a:r>
            <a:rPr lang="en-US" sz="1000" smtClean="0"/>
            <a:t>Anchor Text Optimization</a:t>
          </a:r>
          <a:endParaRPr lang="en-US" sz="1000" dirty="0"/>
        </a:p>
      </dgm:t>
    </dgm:pt>
    <dgm:pt modelId="{F8866B96-0F79-473A-AB7F-CCB77D217A29}" type="parTrans" cxnId="{AE4882BA-9E78-4912-9024-ED2FE97F076E}">
      <dgm:prSet/>
      <dgm:spPr/>
      <dgm:t>
        <a:bodyPr/>
        <a:lstStyle/>
        <a:p>
          <a:endParaRPr lang="en-US" sz="1000"/>
        </a:p>
      </dgm:t>
    </dgm:pt>
    <dgm:pt modelId="{7FC41025-6774-4E0C-8946-7240D94B561B}" type="sibTrans" cxnId="{AE4882BA-9E78-4912-9024-ED2FE97F076E}">
      <dgm:prSet/>
      <dgm:spPr/>
      <dgm:t>
        <a:bodyPr/>
        <a:lstStyle/>
        <a:p>
          <a:endParaRPr lang="en-US" sz="1000"/>
        </a:p>
      </dgm:t>
    </dgm:pt>
    <dgm:pt modelId="{1682ABDC-30FA-477E-914F-4FB4972CD333}">
      <dgm:prSet phldrT="[Text]" custT="1"/>
      <dgm:spPr/>
      <dgm:t>
        <a:bodyPr/>
        <a:lstStyle/>
        <a:p>
          <a:r>
            <a:rPr lang="en-US" sz="1000" smtClean="0"/>
            <a:t>Internal Linking Structure and Site Navigation Optimization</a:t>
          </a:r>
          <a:endParaRPr lang="en-US" sz="1000" dirty="0"/>
        </a:p>
      </dgm:t>
    </dgm:pt>
    <dgm:pt modelId="{7E93B998-F070-41F8-8B6E-15502F5E3198}" type="parTrans" cxnId="{0E7732A1-403B-4B4A-B9A1-4AA2E0644497}">
      <dgm:prSet/>
      <dgm:spPr/>
      <dgm:t>
        <a:bodyPr/>
        <a:lstStyle/>
        <a:p>
          <a:endParaRPr lang="en-US" sz="1000"/>
        </a:p>
      </dgm:t>
    </dgm:pt>
    <dgm:pt modelId="{3A61111F-F68D-42FB-B42E-6E318FFF4CB1}" type="sibTrans" cxnId="{0E7732A1-403B-4B4A-B9A1-4AA2E0644497}">
      <dgm:prSet/>
      <dgm:spPr/>
      <dgm:t>
        <a:bodyPr/>
        <a:lstStyle/>
        <a:p>
          <a:endParaRPr lang="en-US" sz="1000"/>
        </a:p>
      </dgm:t>
    </dgm:pt>
    <dgm:pt modelId="{7D953377-8CCA-4AD6-A082-FD766459903F}">
      <dgm:prSet phldrT="[Text]" custT="1"/>
      <dgm:spPr/>
      <dgm:t>
        <a:bodyPr/>
        <a:lstStyle/>
        <a:p>
          <a:r>
            <a:rPr lang="en-US" sz="1000" dirty="0" smtClean="0"/>
            <a:t>SEO Friendly URLs</a:t>
          </a:r>
          <a:endParaRPr lang="en-US" sz="1000" dirty="0"/>
        </a:p>
      </dgm:t>
    </dgm:pt>
    <dgm:pt modelId="{6ED5EAE1-3247-4D41-B039-9E9BE8996E63}" type="parTrans" cxnId="{572DBD27-5204-47A6-810C-A2C88AF2E1A0}">
      <dgm:prSet/>
      <dgm:spPr/>
      <dgm:t>
        <a:bodyPr/>
        <a:lstStyle/>
        <a:p>
          <a:endParaRPr lang="en-US" sz="1000"/>
        </a:p>
      </dgm:t>
    </dgm:pt>
    <dgm:pt modelId="{4E3E29CE-3E47-41CA-910E-687B0C9FED95}" type="sibTrans" cxnId="{572DBD27-5204-47A6-810C-A2C88AF2E1A0}">
      <dgm:prSet/>
      <dgm:spPr/>
      <dgm:t>
        <a:bodyPr/>
        <a:lstStyle/>
        <a:p>
          <a:endParaRPr lang="en-US" sz="1000"/>
        </a:p>
      </dgm:t>
    </dgm:pt>
    <dgm:pt modelId="{78B293B2-0ECF-45A7-8F41-7641B3A5BBF8}" type="pres">
      <dgm:prSet presAssocID="{6EF039F2-804B-4B74-8552-7B16A46790B4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C94A9193-1048-4A71-9581-8C151C358524}" type="pres">
      <dgm:prSet presAssocID="{622EDFE9-B518-470A-A8A3-916F1E0014E4}" presName="parentLin" presStyleCnt="0"/>
      <dgm:spPr/>
    </dgm:pt>
    <dgm:pt modelId="{FDF55053-2620-4507-8761-7769517CE515}" type="pres">
      <dgm:prSet presAssocID="{622EDFE9-B518-470A-A8A3-916F1E0014E4}" presName="parentLeftMargin" presStyleLbl="node1" presStyleIdx="0" presStyleCnt="7"/>
      <dgm:spPr/>
      <dgm:t>
        <a:bodyPr/>
        <a:lstStyle/>
        <a:p>
          <a:endParaRPr lang="en-US"/>
        </a:p>
      </dgm:t>
    </dgm:pt>
    <dgm:pt modelId="{CD00723A-12C0-4339-9733-CEFC86C26EBE}" type="pres">
      <dgm:prSet presAssocID="{622EDFE9-B518-470A-A8A3-916F1E0014E4}" presName="parentText" presStyleLbl="node1" presStyleIdx="0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462AC13-E326-4A2D-8729-B3E484CEA266}" type="pres">
      <dgm:prSet presAssocID="{622EDFE9-B518-470A-A8A3-916F1E0014E4}" presName="negativeSpace" presStyleCnt="0"/>
      <dgm:spPr/>
    </dgm:pt>
    <dgm:pt modelId="{D0D52320-300D-4C58-9ADB-F39E79D03627}" type="pres">
      <dgm:prSet presAssocID="{622EDFE9-B518-470A-A8A3-916F1E0014E4}" presName="childText" presStyleLbl="conFgAcc1" presStyleIdx="0" presStyleCnt="7" custLinFactNeighborX="1471">
        <dgm:presLayoutVars>
          <dgm:bulletEnabled val="1"/>
        </dgm:presLayoutVars>
      </dgm:prSet>
      <dgm:spPr/>
    </dgm:pt>
    <dgm:pt modelId="{8EBAA773-2F21-4FBD-865D-7D18AC24CC68}" type="pres">
      <dgm:prSet presAssocID="{F5B9BDAE-BBF5-4E11-99E5-E0FA932AF5F9}" presName="spaceBetweenRectangles" presStyleCnt="0"/>
      <dgm:spPr/>
    </dgm:pt>
    <dgm:pt modelId="{48F84185-C206-42F4-B40B-9AD108F14D23}" type="pres">
      <dgm:prSet presAssocID="{318BB2CC-99EF-4709-B366-F73DAFB30E91}" presName="parentLin" presStyleCnt="0"/>
      <dgm:spPr/>
    </dgm:pt>
    <dgm:pt modelId="{35B76100-60A9-4A75-9D8A-04163D9411D3}" type="pres">
      <dgm:prSet presAssocID="{318BB2CC-99EF-4709-B366-F73DAFB30E91}" presName="parentLeftMargin" presStyleLbl="node1" presStyleIdx="0" presStyleCnt="7"/>
      <dgm:spPr/>
      <dgm:t>
        <a:bodyPr/>
        <a:lstStyle/>
        <a:p>
          <a:endParaRPr lang="en-US"/>
        </a:p>
      </dgm:t>
    </dgm:pt>
    <dgm:pt modelId="{C87D623C-4536-46F1-92C1-82895B1B6924}" type="pres">
      <dgm:prSet presAssocID="{318BB2CC-99EF-4709-B366-F73DAFB30E91}" presName="parentText" presStyleLbl="node1" presStyleIdx="1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3C7D2BE-3707-4737-ADE0-F1EFDA9A00D3}" type="pres">
      <dgm:prSet presAssocID="{318BB2CC-99EF-4709-B366-F73DAFB30E91}" presName="negativeSpace" presStyleCnt="0"/>
      <dgm:spPr/>
    </dgm:pt>
    <dgm:pt modelId="{D171DF82-DF85-4B3D-A88F-33D6B1D4CEBA}" type="pres">
      <dgm:prSet presAssocID="{318BB2CC-99EF-4709-B366-F73DAFB30E91}" presName="childText" presStyleLbl="conFgAcc1" presStyleIdx="1" presStyleCnt="7">
        <dgm:presLayoutVars>
          <dgm:bulletEnabled val="1"/>
        </dgm:presLayoutVars>
      </dgm:prSet>
      <dgm:spPr/>
    </dgm:pt>
    <dgm:pt modelId="{CA72FCBF-FC0E-4128-9F79-4F4D4D210A1A}" type="pres">
      <dgm:prSet presAssocID="{C4413DCD-3D4A-47EC-8D42-12ED3BFFA0AD}" presName="spaceBetweenRectangles" presStyleCnt="0"/>
      <dgm:spPr/>
    </dgm:pt>
    <dgm:pt modelId="{7CC4A9B6-819C-42B9-819E-072897F0F98F}" type="pres">
      <dgm:prSet presAssocID="{252F5C0D-2CCD-4EC9-9258-78D964C650F6}" presName="parentLin" presStyleCnt="0"/>
      <dgm:spPr/>
    </dgm:pt>
    <dgm:pt modelId="{6236D0FF-2002-46A4-9710-9DEB6717C8CE}" type="pres">
      <dgm:prSet presAssocID="{252F5C0D-2CCD-4EC9-9258-78D964C650F6}" presName="parentLeftMargin" presStyleLbl="node1" presStyleIdx="1" presStyleCnt="7"/>
      <dgm:spPr/>
      <dgm:t>
        <a:bodyPr/>
        <a:lstStyle/>
        <a:p>
          <a:endParaRPr lang="en-US"/>
        </a:p>
      </dgm:t>
    </dgm:pt>
    <dgm:pt modelId="{18F4C88C-44F7-4D4B-8410-6F241C90A75B}" type="pres">
      <dgm:prSet presAssocID="{252F5C0D-2CCD-4EC9-9258-78D964C650F6}" presName="parentText" presStyleLbl="node1" presStyleIdx="2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0AC5EA3-EB35-42BB-8DA3-D21D8DCA0854}" type="pres">
      <dgm:prSet presAssocID="{252F5C0D-2CCD-4EC9-9258-78D964C650F6}" presName="negativeSpace" presStyleCnt="0"/>
      <dgm:spPr/>
    </dgm:pt>
    <dgm:pt modelId="{FBA6A592-CCEA-4ECE-A343-2E8AC5C0F439}" type="pres">
      <dgm:prSet presAssocID="{252F5C0D-2CCD-4EC9-9258-78D964C650F6}" presName="childText" presStyleLbl="conFgAcc1" presStyleIdx="2" presStyleCnt="7">
        <dgm:presLayoutVars>
          <dgm:bulletEnabled val="1"/>
        </dgm:presLayoutVars>
      </dgm:prSet>
      <dgm:spPr/>
    </dgm:pt>
    <dgm:pt modelId="{049C95B0-E41D-46F3-809A-AEA9DCC4EF77}" type="pres">
      <dgm:prSet presAssocID="{36E661DB-C8E9-4603-9BA6-712688BFA1C3}" presName="spaceBetweenRectangles" presStyleCnt="0"/>
      <dgm:spPr/>
    </dgm:pt>
    <dgm:pt modelId="{38770D2F-4905-4D28-978D-27D455EF7D16}" type="pres">
      <dgm:prSet presAssocID="{852A6F7C-0FBA-4BF6-A455-5B13E4E1C9E1}" presName="parentLin" presStyleCnt="0"/>
      <dgm:spPr/>
    </dgm:pt>
    <dgm:pt modelId="{2BB61C4E-8358-4BE4-8F95-2EFE1A496924}" type="pres">
      <dgm:prSet presAssocID="{852A6F7C-0FBA-4BF6-A455-5B13E4E1C9E1}" presName="parentLeftMargin" presStyleLbl="node1" presStyleIdx="2" presStyleCnt="7"/>
      <dgm:spPr/>
      <dgm:t>
        <a:bodyPr/>
        <a:lstStyle/>
        <a:p>
          <a:endParaRPr lang="en-US"/>
        </a:p>
      </dgm:t>
    </dgm:pt>
    <dgm:pt modelId="{E4D7C5B4-1961-440F-9C43-76342C046142}" type="pres">
      <dgm:prSet presAssocID="{852A6F7C-0FBA-4BF6-A455-5B13E4E1C9E1}" presName="parentText" presStyleLbl="node1" presStyleIdx="3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6CCE382-6B26-4531-9F15-D4C2A3890229}" type="pres">
      <dgm:prSet presAssocID="{852A6F7C-0FBA-4BF6-A455-5B13E4E1C9E1}" presName="negativeSpace" presStyleCnt="0"/>
      <dgm:spPr/>
    </dgm:pt>
    <dgm:pt modelId="{22E69E4B-9B9A-40F9-BC3E-1A2FDFC09C16}" type="pres">
      <dgm:prSet presAssocID="{852A6F7C-0FBA-4BF6-A455-5B13E4E1C9E1}" presName="childText" presStyleLbl="conFgAcc1" presStyleIdx="3" presStyleCnt="7">
        <dgm:presLayoutVars>
          <dgm:bulletEnabled val="1"/>
        </dgm:presLayoutVars>
      </dgm:prSet>
      <dgm:spPr/>
    </dgm:pt>
    <dgm:pt modelId="{B2A9EE1C-5771-4B88-A0FD-B3D8B6F76CBB}" type="pres">
      <dgm:prSet presAssocID="{F34438B4-68AA-4A9C-99CA-AFD1887E93D8}" presName="spaceBetweenRectangles" presStyleCnt="0"/>
      <dgm:spPr/>
    </dgm:pt>
    <dgm:pt modelId="{14948E0B-88C7-4C1A-9B33-18FCA21C923A}" type="pres">
      <dgm:prSet presAssocID="{C20CFD4F-9F30-49A7-A306-5D38D38A0E7C}" presName="parentLin" presStyleCnt="0"/>
      <dgm:spPr/>
    </dgm:pt>
    <dgm:pt modelId="{DF074C59-ED64-46F2-9A9B-6914CAD89284}" type="pres">
      <dgm:prSet presAssocID="{C20CFD4F-9F30-49A7-A306-5D38D38A0E7C}" presName="parentLeftMargin" presStyleLbl="node1" presStyleIdx="3" presStyleCnt="7"/>
      <dgm:spPr/>
      <dgm:t>
        <a:bodyPr/>
        <a:lstStyle/>
        <a:p>
          <a:endParaRPr lang="en-US"/>
        </a:p>
      </dgm:t>
    </dgm:pt>
    <dgm:pt modelId="{C711223E-9E02-443E-B1E0-670E91FD4D47}" type="pres">
      <dgm:prSet presAssocID="{C20CFD4F-9F30-49A7-A306-5D38D38A0E7C}" presName="parentText" presStyleLbl="node1" presStyleIdx="4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5CBEAF3-C271-4F80-8CEC-93B9AA3600AA}" type="pres">
      <dgm:prSet presAssocID="{C20CFD4F-9F30-49A7-A306-5D38D38A0E7C}" presName="negativeSpace" presStyleCnt="0"/>
      <dgm:spPr/>
    </dgm:pt>
    <dgm:pt modelId="{72D11F70-951C-4A97-AE47-A200EC105707}" type="pres">
      <dgm:prSet presAssocID="{C20CFD4F-9F30-49A7-A306-5D38D38A0E7C}" presName="childText" presStyleLbl="conFgAcc1" presStyleIdx="4" presStyleCnt="7">
        <dgm:presLayoutVars>
          <dgm:bulletEnabled val="1"/>
        </dgm:presLayoutVars>
      </dgm:prSet>
      <dgm:spPr/>
    </dgm:pt>
    <dgm:pt modelId="{15C13C05-6832-41D9-9366-968AB12FE304}" type="pres">
      <dgm:prSet presAssocID="{7FC41025-6774-4E0C-8946-7240D94B561B}" presName="spaceBetweenRectangles" presStyleCnt="0"/>
      <dgm:spPr/>
    </dgm:pt>
    <dgm:pt modelId="{2B225FE5-2888-4078-AB00-00B85E53E82C}" type="pres">
      <dgm:prSet presAssocID="{1682ABDC-30FA-477E-914F-4FB4972CD333}" presName="parentLin" presStyleCnt="0"/>
      <dgm:spPr/>
    </dgm:pt>
    <dgm:pt modelId="{3838B29A-652D-4AB0-B3E0-4921B5578FAD}" type="pres">
      <dgm:prSet presAssocID="{1682ABDC-30FA-477E-914F-4FB4972CD333}" presName="parentLeftMargin" presStyleLbl="node1" presStyleIdx="4" presStyleCnt="7"/>
      <dgm:spPr/>
      <dgm:t>
        <a:bodyPr/>
        <a:lstStyle/>
        <a:p>
          <a:endParaRPr lang="en-US"/>
        </a:p>
      </dgm:t>
    </dgm:pt>
    <dgm:pt modelId="{75E979BA-93CB-4A19-9B3B-E110E6DCEB37}" type="pres">
      <dgm:prSet presAssocID="{1682ABDC-30FA-477E-914F-4FB4972CD333}" presName="parentText" presStyleLbl="node1" presStyleIdx="5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84E2586-A303-4891-BA18-81D1C767ED23}" type="pres">
      <dgm:prSet presAssocID="{1682ABDC-30FA-477E-914F-4FB4972CD333}" presName="negativeSpace" presStyleCnt="0"/>
      <dgm:spPr/>
    </dgm:pt>
    <dgm:pt modelId="{71ACE796-F52C-4193-91FE-0D67C2692FDD}" type="pres">
      <dgm:prSet presAssocID="{1682ABDC-30FA-477E-914F-4FB4972CD333}" presName="childText" presStyleLbl="conFgAcc1" presStyleIdx="5" presStyleCnt="7">
        <dgm:presLayoutVars>
          <dgm:bulletEnabled val="1"/>
        </dgm:presLayoutVars>
      </dgm:prSet>
      <dgm:spPr/>
    </dgm:pt>
    <dgm:pt modelId="{79CD708E-8D5C-43DC-A568-4035E1DCAB67}" type="pres">
      <dgm:prSet presAssocID="{3A61111F-F68D-42FB-B42E-6E318FFF4CB1}" presName="spaceBetweenRectangles" presStyleCnt="0"/>
      <dgm:spPr/>
    </dgm:pt>
    <dgm:pt modelId="{58850AA4-711B-429E-A7FF-8F8916EFC19D}" type="pres">
      <dgm:prSet presAssocID="{7D953377-8CCA-4AD6-A082-FD766459903F}" presName="parentLin" presStyleCnt="0"/>
      <dgm:spPr/>
    </dgm:pt>
    <dgm:pt modelId="{51F9636D-D590-462D-B219-0E2CADDAA089}" type="pres">
      <dgm:prSet presAssocID="{7D953377-8CCA-4AD6-A082-FD766459903F}" presName="parentLeftMargin" presStyleLbl="node1" presStyleIdx="5" presStyleCnt="7"/>
      <dgm:spPr/>
      <dgm:t>
        <a:bodyPr/>
        <a:lstStyle/>
        <a:p>
          <a:endParaRPr lang="en-US"/>
        </a:p>
      </dgm:t>
    </dgm:pt>
    <dgm:pt modelId="{B7191743-1C72-4684-B21A-2696BE910058}" type="pres">
      <dgm:prSet presAssocID="{7D953377-8CCA-4AD6-A082-FD766459903F}" presName="parentText" presStyleLbl="node1" presStyleIdx="6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2EFDD0B-FC0F-46A4-AA61-769806871ECD}" type="pres">
      <dgm:prSet presAssocID="{7D953377-8CCA-4AD6-A082-FD766459903F}" presName="negativeSpace" presStyleCnt="0"/>
      <dgm:spPr/>
    </dgm:pt>
    <dgm:pt modelId="{2A8EB1EC-E5C0-4B6A-8297-5A1BF6017845}" type="pres">
      <dgm:prSet presAssocID="{7D953377-8CCA-4AD6-A082-FD766459903F}" presName="childText" presStyleLbl="conFgAcc1" presStyleIdx="6" presStyleCnt="7">
        <dgm:presLayoutVars>
          <dgm:bulletEnabled val="1"/>
        </dgm:presLayoutVars>
      </dgm:prSet>
      <dgm:spPr/>
    </dgm:pt>
  </dgm:ptLst>
  <dgm:cxnLst>
    <dgm:cxn modelId="{F4FFACF1-05A1-4D27-AEE8-DF8074D27600}" srcId="{6EF039F2-804B-4B74-8552-7B16A46790B4}" destId="{318BB2CC-99EF-4709-B366-F73DAFB30E91}" srcOrd="1" destOrd="0" parTransId="{D72DCFCE-B3DE-40F0-89DA-DE07A4A6C92B}" sibTransId="{C4413DCD-3D4A-47EC-8D42-12ED3BFFA0AD}"/>
    <dgm:cxn modelId="{0C622853-DC7C-40FC-8AF8-1DB1A1636CD7}" type="presOf" srcId="{C20CFD4F-9F30-49A7-A306-5D38D38A0E7C}" destId="{C711223E-9E02-443E-B1E0-670E91FD4D47}" srcOrd="1" destOrd="0" presId="urn:microsoft.com/office/officeart/2005/8/layout/list1"/>
    <dgm:cxn modelId="{78C3869E-9269-4815-A338-BA5C89FEB215}" type="presOf" srcId="{252F5C0D-2CCD-4EC9-9258-78D964C650F6}" destId="{18F4C88C-44F7-4D4B-8410-6F241C90A75B}" srcOrd="1" destOrd="0" presId="urn:microsoft.com/office/officeart/2005/8/layout/list1"/>
    <dgm:cxn modelId="{B6CEE37A-CBE8-4537-9CD9-040EB0C1F906}" type="presOf" srcId="{852A6F7C-0FBA-4BF6-A455-5B13E4E1C9E1}" destId="{2BB61C4E-8358-4BE4-8F95-2EFE1A496924}" srcOrd="0" destOrd="0" presId="urn:microsoft.com/office/officeart/2005/8/layout/list1"/>
    <dgm:cxn modelId="{572DBD27-5204-47A6-810C-A2C88AF2E1A0}" srcId="{6EF039F2-804B-4B74-8552-7B16A46790B4}" destId="{7D953377-8CCA-4AD6-A082-FD766459903F}" srcOrd="6" destOrd="0" parTransId="{6ED5EAE1-3247-4D41-B039-9E9BE8996E63}" sibTransId="{4E3E29CE-3E47-41CA-910E-687B0C9FED95}"/>
    <dgm:cxn modelId="{AE2D2AF8-9153-4941-8C5F-F3D7B61093A0}" type="presOf" srcId="{6EF039F2-804B-4B74-8552-7B16A46790B4}" destId="{78B293B2-0ECF-45A7-8F41-7641B3A5BBF8}" srcOrd="0" destOrd="0" presId="urn:microsoft.com/office/officeart/2005/8/layout/list1"/>
    <dgm:cxn modelId="{FDE4FBC8-A2D9-403E-B480-FBECCAB5CB81}" type="presOf" srcId="{622EDFE9-B518-470A-A8A3-916F1E0014E4}" destId="{CD00723A-12C0-4339-9733-CEFC86C26EBE}" srcOrd="1" destOrd="0" presId="urn:microsoft.com/office/officeart/2005/8/layout/list1"/>
    <dgm:cxn modelId="{AE4882BA-9E78-4912-9024-ED2FE97F076E}" srcId="{6EF039F2-804B-4B74-8552-7B16A46790B4}" destId="{C20CFD4F-9F30-49A7-A306-5D38D38A0E7C}" srcOrd="4" destOrd="0" parTransId="{F8866B96-0F79-473A-AB7F-CCB77D217A29}" sibTransId="{7FC41025-6774-4E0C-8946-7240D94B561B}"/>
    <dgm:cxn modelId="{0588FD66-D84C-42BB-8FFA-80B7602BE21E}" srcId="{6EF039F2-804B-4B74-8552-7B16A46790B4}" destId="{252F5C0D-2CCD-4EC9-9258-78D964C650F6}" srcOrd="2" destOrd="0" parTransId="{C84B0745-40C6-4A00-865F-0E7AC1E5628D}" sibTransId="{36E661DB-C8E9-4603-9BA6-712688BFA1C3}"/>
    <dgm:cxn modelId="{A759500D-5527-4778-A931-4062F05706DC}" srcId="{6EF039F2-804B-4B74-8552-7B16A46790B4}" destId="{622EDFE9-B518-470A-A8A3-916F1E0014E4}" srcOrd="0" destOrd="0" parTransId="{AC3F465E-CB8C-46CA-A084-2561B3B1B443}" sibTransId="{F5B9BDAE-BBF5-4E11-99E5-E0FA932AF5F9}"/>
    <dgm:cxn modelId="{6A035365-0BFF-45DD-B2FD-F3D7879B5C52}" type="presOf" srcId="{852A6F7C-0FBA-4BF6-A455-5B13E4E1C9E1}" destId="{E4D7C5B4-1961-440F-9C43-76342C046142}" srcOrd="1" destOrd="0" presId="urn:microsoft.com/office/officeart/2005/8/layout/list1"/>
    <dgm:cxn modelId="{C102ABE7-BD6E-41F1-B9A0-646273D3E3E6}" type="presOf" srcId="{1682ABDC-30FA-477E-914F-4FB4972CD333}" destId="{3838B29A-652D-4AB0-B3E0-4921B5578FAD}" srcOrd="0" destOrd="0" presId="urn:microsoft.com/office/officeart/2005/8/layout/list1"/>
    <dgm:cxn modelId="{615833D2-773A-4847-A043-C01AD7C6BC9B}" type="presOf" srcId="{C20CFD4F-9F30-49A7-A306-5D38D38A0E7C}" destId="{DF074C59-ED64-46F2-9A9B-6914CAD89284}" srcOrd="0" destOrd="0" presId="urn:microsoft.com/office/officeart/2005/8/layout/list1"/>
    <dgm:cxn modelId="{FB12E416-CCF1-4BE9-BBB6-E515D57B3749}" type="presOf" srcId="{7D953377-8CCA-4AD6-A082-FD766459903F}" destId="{B7191743-1C72-4684-B21A-2696BE910058}" srcOrd="1" destOrd="0" presId="urn:microsoft.com/office/officeart/2005/8/layout/list1"/>
    <dgm:cxn modelId="{0BF591E7-7641-4B0C-B643-20ADE479A739}" type="presOf" srcId="{1682ABDC-30FA-477E-914F-4FB4972CD333}" destId="{75E979BA-93CB-4A19-9B3B-E110E6DCEB37}" srcOrd="1" destOrd="0" presId="urn:microsoft.com/office/officeart/2005/8/layout/list1"/>
    <dgm:cxn modelId="{432FFB51-9EAA-417A-BA7B-9E376BD9ADEA}" srcId="{6EF039F2-804B-4B74-8552-7B16A46790B4}" destId="{852A6F7C-0FBA-4BF6-A455-5B13E4E1C9E1}" srcOrd="3" destOrd="0" parTransId="{F5C804F6-6194-4A3E-8B40-303CA74B3D99}" sibTransId="{F34438B4-68AA-4A9C-99CA-AFD1887E93D8}"/>
    <dgm:cxn modelId="{470042AB-DC08-4A2C-8BA8-8F48F84B195E}" type="presOf" srcId="{318BB2CC-99EF-4709-B366-F73DAFB30E91}" destId="{C87D623C-4536-46F1-92C1-82895B1B6924}" srcOrd="1" destOrd="0" presId="urn:microsoft.com/office/officeart/2005/8/layout/list1"/>
    <dgm:cxn modelId="{0E7732A1-403B-4B4A-B9A1-4AA2E0644497}" srcId="{6EF039F2-804B-4B74-8552-7B16A46790B4}" destId="{1682ABDC-30FA-477E-914F-4FB4972CD333}" srcOrd="5" destOrd="0" parTransId="{7E93B998-F070-41F8-8B6E-15502F5E3198}" sibTransId="{3A61111F-F68D-42FB-B42E-6E318FFF4CB1}"/>
    <dgm:cxn modelId="{5C2167A6-9E5D-411E-A83E-18E3624F13DA}" type="presOf" srcId="{318BB2CC-99EF-4709-B366-F73DAFB30E91}" destId="{35B76100-60A9-4A75-9D8A-04163D9411D3}" srcOrd="0" destOrd="0" presId="urn:microsoft.com/office/officeart/2005/8/layout/list1"/>
    <dgm:cxn modelId="{E4BB7667-EF98-4A05-985B-C05AC09A09EE}" type="presOf" srcId="{622EDFE9-B518-470A-A8A3-916F1E0014E4}" destId="{FDF55053-2620-4507-8761-7769517CE515}" srcOrd="0" destOrd="0" presId="urn:microsoft.com/office/officeart/2005/8/layout/list1"/>
    <dgm:cxn modelId="{015FB7A1-ED78-48BB-8813-8F65DA32A971}" type="presOf" srcId="{7D953377-8CCA-4AD6-A082-FD766459903F}" destId="{51F9636D-D590-462D-B219-0E2CADDAA089}" srcOrd="0" destOrd="0" presId="urn:microsoft.com/office/officeart/2005/8/layout/list1"/>
    <dgm:cxn modelId="{49A31A34-3379-41D1-A06F-8633AFDF5817}" type="presOf" srcId="{252F5C0D-2CCD-4EC9-9258-78D964C650F6}" destId="{6236D0FF-2002-46A4-9710-9DEB6717C8CE}" srcOrd="0" destOrd="0" presId="urn:microsoft.com/office/officeart/2005/8/layout/list1"/>
    <dgm:cxn modelId="{3CEAA3A4-C9C2-4C6E-A424-C1DFE7DDCAB6}" type="presParOf" srcId="{78B293B2-0ECF-45A7-8F41-7641B3A5BBF8}" destId="{C94A9193-1048-4A71-9581-8C151C358524}" srcOrd="0" destOrd="0" presId="urn:microsoft.com/office/officeart/2005/8/layout/list1"/>
    <dgm:cxn modelId="{A67AEA9A-1A79-463E-9FC1-156603BC2267}" type="presParOf" srcId="{C94A9193-1048-4A71-9581-8C151C358524}" destId="{FDF55053-2620-4507-8761-7769517CE515}" srcOrd="0" destOrd="0" presId="urn:microsoft.com/office/officeart/2005/8/layout/list1"/>
    <dgm:cxn modelId="{FF959B23-3978-4F31-85FD-61A38D32D78D}" type="presParOf" srcId="{C94A9193-1048-4A71-9581-8C151C358524}" destId="{CD00723A-12C0-4339-9733-CEFC86C26EBE}" srcOrd="1" destOrd="0" presId="urn:microsoft.com/office/officeart/2005/8/layout/list1"/>
    <dgm:cxn modelId="{BA8716AB-F885-4CDF-A51A-D840362CF9D6}" type="presParOf" srcId="{78B293B2-0ECF-45A7-8F41-7641B3A5BBF8}" destId="{3462AC13-E326-4A2D-8729-B3E484CEA266}" srcOrd="1" destOrd="0" presId="urn:microsoft.com/office/officeart/2005/8/layout/list1"/>
    <dgm:cxn modelId="{BE1F1F31-818F-46B6-8DE2-176018F943BD}" type="presParOf" srcId="{78B293B2-0ECF-45A7-8F41-7641B3A5BBF8}" destId="{D0D52320-300D-4C58-9ADB-F39E79D03627}" srcOrd="2" destOrd="0" presId="urn:microsoft.com/office/officeart/2005/8/layout/list1"/>
    <dgm:cxn modelId="{39A451D6-652D-4257-BCA4-353679521268}" type="presParOf" srcId="{78B293B2-0ECF-45A7-8F41-7641B3A5BBF8}" destId="{8EBAA773-2F21-4FBD-865D-7D18AC24CC68}" srcOrd="3" destOrd="0" presId="urn:microsoft.com/office/officeart/2005/8/layout/list1"/>
    <dgm:cxn modelId="{002D7BB2-BF60-4D06-9F49-5A2FCC678E5C}" type="presParOf" srcId="{78B293B2-0ECF-45A7-8F41-7641B3A5BBF8}" destId="{48F84185-C206-42F4-B40B-9AD108F14D23}" srcOrd="4" destOrd="0" presId="urn:microsoft.com/office/officeart/2005/8/layout/list1"/>
    <dgm:cxn modelId="{10F33E90-9F28-495F-AF42-E486A9D7E1D1}" type="presParOf" srcId="{48F84185-C206-42F4-B40B-9AD108F14D23}" destId="{35B76100-60A9-4A75-9D8A-04163D9411D3}" srcOrd="0" destOrd="0" presId="urn:microsoft.com/office/officeart/2005/8/layout/list1"/>
    <dgm:cxn modelId="{A92FAD20-5593-45DB-8809-0DAD68A5EBA9}" type="presParOf" srcId="{48F84185-C206-42F4-B40B-9AD108F14D23}" destId="{C87D623C-4536-46F1-92C1-82895B1B6924}" srcOrd="1" destOrd="0" presId="urn:microsoft.com/office/officeart/2005/8/layout/list1"/>
    <dgm:cxn modelId="{6CE5A100-20BC-4A8C-8B94-AC2B3957EF7A}" type="presParOf" srcId="{78B293B2-0ECF-45A7-8F41-7641B3A5BBF8}" destId="{B3C7D2BE-3707-4737-ADE0-F1EFDA9A00D3}" srcOrd="5" destOrd="0" presId="urn:microsoft.com/office/officeart/2005/8/layout/list1"/>
    <dgm:cxn modelId="{922D6AE2-15BB-494A-8ECE-64A94A95A222}" type="presParOf" srcId="{78B293B2-0ECF-45A7-8F41-7641B3A5BBF8}" destId="{D171DF82-DF85-4B3D-A88F-33D6B1D4CEBA}" srcOrd="6" destOrd="0" presId="urn:microsoft.com/office/officeart/2005/8/layout/list1"/>
    <dgm:cxn modelId="{D6955447-C6B9-4CF2-A532-4EB08B7D86B9}" type="presParOf" srcId="{78B293B2-0ECF-45A7-8F41-7641B3A5BBF8}" destId="{CA72FCBF-FC0E-4128-9F79-4F4D4D210A1A}" srcOrd="7" destOrd="0" presId="urn:microsoft.com/office/officeart/2005/8/layout/list1"/>
    <dgm:cxn modelId="{69376FB8-B66E-4010-B7D9-1E1555F5FBA8}" type="presParOf" srcId="{78B293B2-0ECF-45A7-8F41-7641B3A5BBF8}" destId="{7CC4A9B6-819C-42B9-819E-072897F0F98F}" srcOrd="8" destOrd="0" presId="urn:microsoft.com/office/officeart/2005/8/layout/list1"/>
    <dgm:cxn modelId="{5BE2A365-49A3-4C1F-B370-074EA3F4D814}" type="presParOf" srcId="{7CC4A9B6-819C-42B9-819E-072897F0F98F}" destId="{6236D0FF-2002-46A4-9710-9DEB6717C8CE}" srcOrd="0" destOrd="0" presId="urn:microsoft.com/office/officeart/2005/8/layout/list1"/>
    <dgm:cxn modelId="{D67190A9-B27B-4DB8-9DFA-392622DB2FB1}" type="presParOf" srcId="{7CC4A9B6-819C-42B9-819E-072897F0F98F}" destId="{18F4C88C-44F7-4D4B-8410-6F241C90A75B}" srcOrd="1" destOrd="0" presId="urn:microsoft.com/office/officeart/2005/8/layout/list1"/>
    <dgm:cxn modelId="{57E324FC-5DD1-44FF-85CB-C5C3239DF1F9}" type="presParOf" srcId="{78B293B2-0ECF-45A7-8F41-7641B3A5BBF8}" destId="{B0AC5EA3-EB35-42BB-8DA3-D21D8DCA0854}" srcOrd="9" destOrd="0" presId="urn:microsoft.com/office/officeart/2005/8/layout/list1"/>
    <dgm:cxn modelId="{499F7BFB-264F-4592-B7DC-2A573D24A8A0}" type="presParOf" srcId="{78B293B2-0ECF-45A7-8F41-7641B3A5BBF8}" destId="{FBA6A592-CCEA-4ECE-A343-2E8AC5C0F439}" srcOrd="10" destOrd="0" presId="urn:microsoft.com/office/officeart/2005/8/layout/list1"/>
    <dgm:cxn modelId="{1A2F83AB-CD92-47EC-A661-6FDBC5B43FE6}" type="presParOf" srcId="{78B293B2-0ECF-45A7-8F41-7641B3A5BBF8}" destId="{049C95B0-E41D-46F3-809A-AEA9DCC4EF77}" srcOrd="11" destOrd="0" presId="urn:microsoft.com/office/officeart/2005/8/layout/list1"/>
    <dgm:cxn modelId="{E7F6CABA-6E52-426A-B2A8-5F4962847F2A}" type="presParOf" srcId="{78B293B2-0ECF-45A7-8F41-7641B3A5BBF8}" destId="{38770D2F-4905-4D28-978D-27D455EF7D16}" srcOrd="12" destOrd="0" presId="urn:microsoft.com/office/officeart/2005/8/layout/list1"/>
    <dgm:cxn modelId="{571FAACC-3315-4348-9680-4676432268B7}" type="presParOf" srcId="{38770D2F-4905-4D28-978D-27D455EF7D16}" destId="{2BB61C4E-8358-4BE4-8F95-2EFE1A496924}" srcOrd="0" destOrd="0" presId="urn:microsoft.com/office/officeart/2005/8/layout/list1"/>
    <dgm:cxn modelId="{21EAEF05-9FC0-4783-BC98-80C0B20BDAD0}" type="presParOf" srcId="{38770D2F-4905-4D28-978D-27D455EF7D16}" destId="{E4D7C5B4-1961-440F-9C43-76342C046142}" srcOrd="1" destOrd="0" presId="urn:microsoft.com/office/officeart/2005/8/layout/list1"/>
    <dgm:cxn modelId="{E5831992-F477-4D5A-94C6-8B8199CD869B}" type="presParOf" srcId="{78B293B2-0ECF-45A7-8F41-7641B3A5BBF8}" destId="{A6CCE382-6B26-4531-9F15-D4C2A3890229}" srcOrd="13" destOrd="0" presId="urn:microsoft.com/office/officeart/2005/8/layout/list1"/>
    <dgm:cxn modelId="{57B10BE9-041C-411D-B299-A43385ED74BB}" type="presParOf" srcId="{78B293B2-0ECF-45A7-8F41-7641B3A5BBF8}" destId="{22E69E4B-9B9A-40F9-BC3E-1A2FDFC09C16}" srcOrd="14" destOrd="0" presId="urn:microsoft.com/office/officeart/2005/8/layout/list1"/>
    <dgm:cxn modelId="{7A5EA6CD-DE48-47CC-A95E-F541C6CCCD6A}" type="presParOf" srcId="{78B293B2-0ECF-45A7-8F41-7641B3A5BBF8}" destId="{B2A9EE1C-5771-4B88-A0FD-B3D8B6F76CBB}" srcOrd="15" destOrd="0" presId="urn:microsoft.com/office/officeart/2005/8/layout/list1"/>
    <dgm:cxn modelId="{647FC556-5B58-41BB-899C-6FCB942C5F79}" type="presParOf" srcId="{78B293B2-0ECF-45A7-8F41-7641B3A5BBF8}" destId="{14948E0B-88C7-4C1A-9B33-18FCA21C923A}" srcOrd="16" destOrd="0" presId="urn:microsoft.com/office/officeart/2005/8/layout/list1"/>
    <dgm:cxn modelId="{53F56D7F-2236-4EA4-A6F3-922F3DFC9FAD}" type="presParOf" srcId="{14948E0B-88C7-4C1A-9B33-18FCA21C923A}" destId="{DF074C59-ED64-46F2-9A9B-6914CAD89284}" srcOrd="0" destOrd="0" presId="urn:microsoft.com/office/officeart/2005/8/layout/list1"/>
    <dgm:cxn modelId="{4D521640-2557-454B-B8D2-8A7D60691B48}" type="presParOf" srcId="{14948E0B-88C7-4C1A-9B33-18FCA21C923A}" destId="{C711223E-9E02-443E-B1E0-670E91FD4D47}" srcOrd="1" destOrd="0" presId="urn:microsoft.com/office/officeart/2005/8/layout/list1"/>
    <dgm:cxn modelId="{BC15963D-3FD8-466B-BF8B-EDEA6B6C86C2}" type="presParOf" srcId="{78B293B2-0ECF-45A7-8F41-7641B3A5BBF8}" destId="{F5CBEAF3-C271-4F80-8CEC-93B9AA3600AA}" srcOrd="17" destOrd="0" presId="urn:microsoft.com/office/officeart/2005/8/layout/list1"/>
    <dgm:cxn modelId="{8E1B4A15-5B7C-4387-A6D0-87422DF97C2A}" type="presParOf" srcId="{78B293B2-0ECF-45A7-8F41-7641B3A5BBF8}" destId="{72D11F70-951C-4A97-AE47-A200EC105707}" srcOrd="18" destOrd="0" presId="urn:microsoft.com/office/officeart/2005/8/layout/list1"/>
    <dgm:cxn modelId="{A0491106-1021-416F-AFD7-FC6C111E4F5D}" type="presParOf" srcId="{78B293B2-0ECF-45A7-8F41-7641B3A5BBF8}" destId="{15C13C05-6832-41D9-9366-968AB12FE304}" srcOrd="19" destOrd="0" presId="urn:microsoft.com/office/officeart/2005/8/layout/list1"/>
    <dgm:cxn modelId="{F3BC9C16-E042-4424-B5C2-294F4ABB01EA}" type="presParOf" srcId="{78B293B2-0ECF-45A7-8F41-7641B3A5BBF8}" destId="{2B225FE5-2888-4078-AB00-00B85E53E82C}" srcOrd="20" destOrd="0" presId="urn:microsoft.com/office/officeart/2005/8/layout/list1"/>
    <dgm:cxn modelId="{5159B1F5-55FF-49AA-95E1-5EC1EFEA541F}" type="presParOf" srcId="{2B225FE5-2888-4078-AB00-00B85E53E82C}" destId="{3838B29A-652D-4AB0-B3E0-4921B5578FAD}" srcOrd="0" destOrd="0" presId="urn:microsoft.com/office/officeart/2005/8/layout/list1"/>
    <dgm:cxn modelId="{82F6C696-8594-4A92-8044-B4286472A93B}" type="presParOf" srcId="{2B225FE5-2888-4078-AB00-00B85E53E82C}" destId="{75E979BA-93CB-4A19-9B3B-E110E6DCEB37}" srcOrd="1" destOrd="0" presId="urn:microsoft.com/office/officeart/2005/8/layout/list1"/>
    <dgm:cxn modelId="{BF44869E-2436-4044-9427-F7522A776F6D}" type="presParOf" srcId="{78B293B2-0ECF-45A7-8F41-7641B3A5BBF8}" destId="{D84E2586-A303-4891-BA18-81D1C767ED23}" srcOrd="21" destOrd="0" presId="urn:microsoft.com/office/officeart/2005/8/layout/list1"/>
    <dgm:cxn modelId="{C3737F94-BC0F-4619-B327-B6983CF559B5}" type="presParOf" srcId="{78B293B2-0ECF-45A7-8F41-7641B3A5BBF8}" destId="{71ACE796-F52C-4193-91FE-0D67C2692FDD}" srcOrd="22" destOrd="0" presId="urn:microsoft.com/office/officeart/2005/8/layout/list1"/>
    <dgm:cxn modelId="{85920710-33C8-43FF-942F-6043CD20A2FA}" type="presParOf" srcId="{78B293B2-0ECF-45A7-8F41-7641B3A5BBF8}" destId="{79CD708E-8D5C-43DC-A568-4035E1DCAB67}" srcOrd="23" destOrd="0" presId="urn:microsoft.com/office/officeart/2005/8/layout/list1"/>
    <dgm:cxn modelId="{93E37ADC-E369-40EE-8010-06CA848C5397}" type="presParOf" srcId="{78B293B2-0ECF-45A7-8F41-7641B3A5BBF8}" destId="{58850AA4-711B-429E-A7FF-8F8916EFC19D}" srcOrd="24" destOrd="0" presId="urn:microsoft.com/office/officeart/2005/8/layout/list1"/>
    <dgm:cxn modelId="{45F7BCAD-B923-4FEB-8392-E2F0D13A8898}" type="presParOf" srcId="{58850AA4-711B-429E-A7FF-8F8916EFC19D}" destId="{51F9636D-D590-462D-B219-0E2CADDAA089}" srcOrd="0" destOrd="0" presId="urn:microsoft.com/office/officeart/2005/8/layout/list1"/>
    <dgm:cxn modelId="{7AADD4B4-47C3-49DF-AAFD-9809B3F59CAB}" type="presParOf" srcId="{58850AA4-711B-429E-A7FF-8F8916EFC19D}" destId="{B7191743-1C72-4684-B21A-2696BE910058}" srcOrd="1" destOrd="0" presId="urn:microsoft.com/office/officeart/2005/8/layout/list1"/>
    <dgm:cxn modelId="{32AF000B-6585-4B7E-B4A1-C39C8876D9E1}" type="presParOf" srcId="{78B293B2-0ECF-45A7-8F41-7641B3A5BBF8}" destId="{B2EFDD0B-FC0F-46A4-AA61-769806871ECD}" srcOrd="25" destOrd="0" presId="urn:microsoft.com/office/officeart/2005/8/layout/list1"/>
    <dgm:cxn modelId="{3C978B14-7A6E-40B3-9C44-8CEEA4AAA8AC}" type="presParOf" srcId="{78B293B2-0ECF-45A7-8F41-7641B3A5BBF8}" destId="{2A8EB1EC-E5C0-4B6A-8297-5A1BF6017845}" srcOrd="2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6EF039F2-804B-4B74-8552-7B16A46790B4}" type="doc">
      <dgm:prSet loTypeId="urn:microsoft.com/office/officeart/2005/8/layout/list1" loCatId="list" qsTypeId="urn:microsoft.com/office/officeart/2005/8/quickstyle/simple5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622EDFE9-B518-470A-A8A3-916F1E0014E4}">
      <dgm:prSet phldrT="[Text]" custT="1"/>
      <dgm:spPr/>
      <dgm:t>
        <a:bodyPr/>
        <a:lstStyle/>
        <a:p>
          <a:r>
            <a:rPr lang="en-US" sz="1000" smtClean="0"/>
            <a:t>Creation of side &amp; Footer links if needed</a:t>
          </a:r>
          <a:endParaRPr lang="en-US" sz="1000" dirty="0"/>
        </a:p>
      </dgm:t>
    </dgm:pt>
    <dgm:pt modelId="{AC3F465E-CB8C-46CA-A084-2561B3B1B443}" type="parTrans" cxnId="{A759500D-5527-4778-A931-4062F05706DC}">
      <dgm:prSet/>
      <dgm:spPr/>
      <dgm:t>
        <a:bodyPr/>
        <a:lstStyle/>
        <a:p>
          <a:endParaRPr lang="en-US" sz="1000"/>
        </a:p>
      </dgm:t>
    </dgm:pt>
    <dgm:pt modelId="{F5B9BDAE-BBF5-4E11-99E5-E0FA932AF5F9}" type="sibTrans" cxnId="{A759500D-5527-4778-A931-4062F05706DC}">
      <dgm:prSet/>
      <dgm:spPr/>
      <dgm:t>
        <a:bodyPr/>
        <a:lstStyle/>
        <a:p>
          <a:endParaRPr lang="en-US" sz="1000"/>
        </a:p>
      </dgm:t>
    </dgm:pt>
    <dgm:pt modelId="{7F213E70-0A86-4EBE-A51F-C7F25331813D}">
      <dgm:prSet phldrT="[Text]" custT="1"/>
      <dgm:spPr/>
      <dgm:t>
        <a:bodyPr/>
        <a:lstStyle/>
        <a:p>
          <a:r>
            <a:rPr lang="en-US" sz="1000" smtClean="0"/>
            <a:t>Optimization of javascript, flash which hinders robots crawling</a:t>
          </a:r>
          <a:endParaRPr lang="en-US" sz="1000" dirty="0"/>
        </a:p>
      </dgm:t>
    </dgm:pt>
    <dgm:pt modelId="{09E6ADB4-AF68-487B-BD2A-7BEFDB18A2AB}" type="parTrans" cxnId="{13FFE6CD-3192-4F05-87D6-4F07A8B2ED99}">
      <dgm:prSet/>
      <dgm:spPr/>
      <dgm:t>
        <a:bodyPr/>
        <a:lstStyle/>
        <a:p>
          <a:endParaRPr lang="en-US"/>
        </a:p>
      </dgm:t>
    </dgm:pt>
    <dgm:pt modelId="{69259A59-26DF-4C50-9A81-2A324BCF417A}" type="sibTrans" cxnId="{13FFE6CD-3192-4F05-87D6-4F07A8B2ED99}">
      <dgm:prSet/>
      <dgm:spPr/>
      <dgm:t>
        <a:bodyPr/>
        <a:lstStyle/>
        <a:p>
          <a:endParaRPr lang="en-US"/>
        </a:p>
      </dgm:t>
    </dgm:pt>
    <dgm:pt modelId="{97827601-040D-4FEE-AC69-89595837E64C}">
      <dgm:prSet phldrT="[Text]" custT="1"/>
      <dgm:spPr/>
      <dgm:t>
        <a:bodyPr/>
        <a:lstStyle/>
        <a:p>
          <a:r>
            <a:rPr lang="en-US" sz="1000" smtClean="0"/>
            <a:t>Image Alt Tags Optimization</a:t>
          </a:r>
          <a:endParaRPr lang="en-US" sz="1000" dirty="0"/>
        </a:p>
      </dgm:t>
    </dgm:pt>
    <dgm:pt modelId="{449A0216-E09E-4B66-BC8C-5BC032A2DCFA}" type="parTrans" cxnId="{A8834BC3-C5CB-4575-A18D-31AB85034535}">
      <dgm:prSet/>
      <dgm:spPr/>
      <dgm:t>
        <a:bodyPr/>
        <a:lstStyle/>
        <a:p>
          <a:endParaRPr lang="en-US"/>
        </a:p>
      </dgm:t>
    </dgm:pt>
    <dgm:pt modelId="{C66836F7-A1A0-42C4-A05D-ABFC7AA49728}" type="sibTrans" cxnId="{A8834BC3-C5CB-4575-A18D-31AB85034535}">
      <dgm:prSet/>
      <dgm:spPr/>
      <dgm:t>
        <a:bodyPr/>
        <a:lstStyle/>
        <a:p>
          <a:endParaRPr lang="en-US"/>
        </a:p>
      </dgm:t>
    </dgm:pt>
    <dgm:pt modelId="{20D6FAC7-16B8-45B0-8898-BB8F239ABB14}">
      <dgm:prSet phldrT="[Text]" custT="1"/>
      <dgm:spPr/>
      <dgm:t>
        <a:bodyPr/>
        <a:lstStyle/>
        <a:p>
          <a:r>
            <a:rPr lang="en-US" sz="1000" smtClean="0"/>
            <a:t>Error Page Configuration</a:t>
          </a:r>
          <a:endParaRPr lang="en-US" sz="1000" dirty="0"/>
        </a:p>
      </dgm:t>
    </dgm:pt>
    <dgm:pt modelId="{A3317E56-B9BC-48D1-A12E-8BB61D98AF08}" type="parTrans" cxnId="{9648D9B4-7406-4404-9089-52223F46E5D7}">
      <dgm:prSet/>
      <dgm:spPr/>
      <dgm:t>
        <a:bodyPr/>
        <a:lstStyle/>
        <a:p>
          <a:endParaRPr lang="en-US"/>
        </a:p>
      </dgm:t>
    </dgm:pt>
    <dgm:pt modelId="{3BAF244E-1C30-4F68-975E-9FDA1DC9FFB8}" type="sibTrans" cxnId="{9648D9B4-7406-4404-9089-52223F46E5D7}">
      <dgm:prSet/>
      <dgm:spPr/>
      <dgm:t>
        <a:bodyPr/>
        <a:lstStyle/>
        <a:p>
          <a:endParaRPr lang="en-US"/>
        </a:p>
      </dgm:t>
    </dgm:pt>
    <dgm:pt modelId="{EBBAAB0C-9770-44B8-AC77-BC2F15582AA6}">
      <dgm:prSet phldrT="[Text]" custT="1"/>
      <dgm:spPr/>
      <dgm:t>
        <a:bodyPr/>
        <a:lstStyle/>
        <a:p>
          <a:r>
            <a:rPr lang="en-US" sz="1000" dirty="0" smtClean="0"/>
            <a:t>XML Sitemap Creation</a:t>
          </a:r>
          <a:endParaRPr lang="en-US" sz="1000" dirty="0"/>
        </a:p>
      </dgm:t>
    </dgm:pt>
    <dgm:pt modelId="{9328856A-7C58-4EAD-A438-5475EB5FA62C}" type="parTrans" cxnId="{A9CDBC69-62FC-42B4-9E32-6CDF3BD7481C}">
      <dgm:prSet/>
      <dgm:spPr/>
      <dgm:t>
        <a:bodyPr/>
        <a:lstStyle/>
        <a:p>
          <a:endParaRPr lang="en-US"/>
        </a:p>
      </dgm:t>
    </dgm:pt>
    <dgm:pt modelId="{D5C075F9-9C19-4814-B784-26F766648449}" type="sibTrans" cxnId="{A9CDBC69-62FC-42B4-9E32-6CDF3BD7481C}">
      <dgm:prSet/>
      <dgm:spPr/>
      <dgm:t>
        <a:bodyPr/>
        <a:lstStyle/>
        <a:p>
          <a:endParaRPr lang="en-US"/>
        </a:p>
      </dgm:t>
    </dgm:pt>
    <dgm:pt modelId="{276731BB-E9A8-434C-857D-59BE94C4BCB9}">
      <dgm:prSet phldrT="[Text]" custT="1"/>
      <dgm:spPr/>
      <dgm:t>
        <a:bodyPr/>
        <a:lstStyle/>
        <a:p>
          <a:r>
            <a:rPr lang="en-US" sz="1000" smtClean="0"/>
            <a:t>Static Sitemap Creation &amp; Optimization</a:t>
          </a:r>
          <a:endParaRPr lang="en-US" sz="1000" dirty="0"/>
        </a:p>
      </dgm:t>
    </dgm:pt>
    <dgm:pt modelId="{CABBF6A2-8706-4198-8658-67CD62C1CF21}" type="parTrans" cxnId="{9606457A-8757-46DA-A7EE-A7BB6A3B115A}">
      <dgm:prSet/>
      <dgm:spPr/>
      <dgm:t>
        <a:bodyPr/>
        <a:lstStyle/>
        <a:p>
          <a:endParaRPr lang="en-US"/>
        </a:p>
      </dgm:t>
    </dgm:pt>
    <dgm:pt modelId="{86EE49F3-A513-404C-8A08-AB021FA68D44}" type="sibTrans" cxnId="{9606457A-8757-46DA-A7EE-A7BB6A3B115A}">
      <dgm:prSet/>
      <dgm:spPr/>
      <dgm:t>
        <a:bodyPr/>
        <a:lstStyle/>
        <a:p>
          <a:endParaRPr lang="en-US"/>
        </a:p>
      </dgm:t>
    </dgm:pt>
    <dgm:pt modelId="{B8CF63C8-654A-49AE-8B95-B85A69DCE35F}">
      <dgm:prSet phldrT="[Text]" custT="1"/>
      <dgm:spPr/>
      <dgm:t>
        <a:bodyPr/>
        <a:lstStyle/>
        <a:p>
          <a:r>
            <a:rPr lang="en-US" sz="1000" smtClean="0"/>
            <a:t>Robots.txt Creation</a:t>
          </a:r>
          <a:endParaRPr lang="en-US" sz="1000" dirty="0"/>
        </a:p>
      </dgm:t>
    </dgm:pt>
    <dgm:pt modelId="{698CEB8D-04F1-4BE1-A6BB-F04E94A7E9E0}" type="parTrans" cxnId="{D8359E66-B85A-46CC-9D4E-FBDA0D485224}">
      <dgm:prSet/>
      <dgm:spPr/>
      <dgm:t>
        <a:bodyPr/>
        <a:lstStyle/>
        <a:p>
          <a:endParaRPr lang="en-US"/>
        </a:p>
      </dgm:t>
    </dgm:pt>
    <dgm:pt modelId="{B743D90F-3403-47D0-9B5D-C183C3A5B592}" type="sibTrans" cxnId="{D8359E66-B85A-46CC-9D4E-FBDA0D485224}">
      <dgm:prSet/>
      <dgm:spPr/>
      <dgm:t>
        <a:bodyPr/>
        <a:lstStyle/>
        <a:p>
          <a:endParaRPr lang="en-US"/>
        </a:p>
      </dgm:t>
    </dgm:pt>
    <dgm:pt modelId="{78B293B2-0ECF-45A7-8F41-7641B3A5BBF8}" type="pres">
      <dgm:prSet presAssocID="{6EF039F2-804B-4B74-8552-7B16A46790B4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C94A9193-1048-4A71-9581-8C151C358524}" type="pres">
      <dgm:prSet presAssocID="{622EDFE9-B518-470A-A8A3-916F1E0014E4}" presName="parentLin" presStyleCnt="0"/>
      <dgm:spPr/>
    </dgm:pt>
    <dgm:pt modelId="{FDF55053-2620-4507-8761-7769517CE515}" type="pres">
      <dgm:prSet presAssocID="{622EDFE9-B518-470A-A8A3-916F1E0014E4}" presName="parentLeftMargin" presStyleLbl="node1" presStyleIdx="0" presStyleCnt="7"/>
      <dgm:spPr/>
      <dgm:t>
        <a:bodyPr/>
        <a:lstStyle/>
        <a:p>
          <a:endParaRPr lang="en-US"/>
        </a:p>
      </dgm:t>
    </dgm:pt>
    <dgm:pt modelId="{CD00723A-12C0-4339-9733-CEFC86C26EBE}" type="pres">
      <dgm:prSet presAssocID="{622EDFE9-B518-470A-A8A3-916F1E0014E4}" presName="parentText" presStyleLbl="node1" presStyleIdx="0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462AC13-E326-4A2D-8729-B3E484CEA266}" type="pres">
      <dgm:prSet presAssocID="{622EDFE9-B518-470A-A8A3-916F1E0014E4}" presName="negativeSpace" presStyleCnt="0"/>
      <dgm:spPr/>
    </dgm:pt>
    <dgm:pt modelId="{D0D52320-300D-4C58-9ADB-F39E79D03627}" type="pres">
      <dgm:prSet presAssocID="{622EDFE9-B518-470A-A8A3-916F1E0014E4}" presName="childText" presStyleLbl="conFgAcc1" presStyleIdx="0" presStyleCnt="7">
        <dgm:presLayoutVars>
          <dgm:bulletEnabled val="1"/>
        </dgm:presLayoutVars>
      </dgm:prSet>
      <dgm:spPr/>
    </dgm:pt>
    <dgm:pt modelId="{8EBAA773-2F21-4FBD-865D-7D18AC24CC68}" type="pres">
      <dgm:prSet presAssocID="{F5B9BDAE-BBF5-4E11-99E5-E0FA932AF5F9}" presName="spaceBetweenRectangles" presStyleCnt="0"/>
      <dgm:spPr/>
    </dgm:pt>
    <dgm:pt modelId="{BCA81B6A-CFB5-4DD8-8C3C-F87C039E6947}" type="pres">
      <dgm:prSet presAssocID="{7F213E70-0A86-4EBE-A51F-C7F25331813D}" presName="parentLin" presStyleCnt="0"/>
      <dgm:spPr/>
    </dgm:pt>
    <dgm:pt modelId="{A981550C-E444-4A3A-81EF-04AD1E519B90}" type="pres">
      <dgm:prSet presAssocID="{7F213E70-0A86-4EBE-A51F-C7F25331813D}" presName="parentLeftMargin" presStyleLbl="node1" presStyleIdx="0" presStyleCnt="7"/>
      <dgm:spPr/>
      <dgm:t>
        <a:bodyPr/>
        <a:lstStyle/>
        <a:p>
          <a:endParaRPr lang="en-US"/>
        </a:p>
      </dgm:t>
    </dgm:pt>
    <dgm:pt modelId="{09E884FA-2BBD-4926-B93B-86B00E07F8D7}" type="pres">
      <dgm:prSet presAssocID="{7F213E70-0A86-4EBE-A51F-C7F25331813D}" presName="parentText" presStyleLbl="node1" presStyleIdx="1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FBCE9C7-91EC-46B2-9272-8D1859D3B368}" type="pres">
      <dgm:prSet presAssocID="{7F213E70-0A86-4EBE-A51F-C7F25331813D}" presName="negativeSpace" presStyleCnt="0"/>
      <dgm:spPr/>
    </dgm:pt>
    <dgm:pt modelId="{4FABAB71-ED79-42FC-A551-8BAF59A10A32}" type="pres">
      <dgm:prSet presAssocID="{7F213E70-0A86-4EBE-A51F-C7F25331813D}" presName="childText" presStyleLbl="conFgAcc1" presStyleIdx="1" presStyleCnt="7">
        <dgm:presLayoutVars>
          <dgm:bulletEnabled val="1"/>
        </dgm:presLayoutVars>
      </dgm:prSet>
      <dgm:spPr/>
    </dgm:pt>
    <dgm:pt modelId="{659EE888-3B64-41A9-B193-B7E96C53B9A2}" type="pres">
      <dgm:prSet presAssocID="{69259A59-26DF-4C50-9A81-2A324BCF417A}" presName="spaceBetweenRectangles" presStyleCnt="0"/>
      <dgm:spPr/>
    </dgm:pt>
    <dgm:pt modelId="{7C524DC6-8F4D-4E2C-8181-F33DBBDA1161}" type="pres">
      <dgm:prSet presAssocID="{97827601-040D-4FEE-AC69-89595837E64C}" presName="parentLin" presStyleCnt="0"/>
      <dgm:spPr/>
    </dgm:pt>
    <dgm:pt modelId="{FC5A3590-DDC3-40C2-92A6-6C22F3ABE2D8}" type="pres">
      <dgm:prSet presAssocID="{97827601-040D-4FEE-AC69-89595837E64C}" presName="parentLeftMargin" presStyleLbl="node1" presStyleIdx="1" presStyleCnt="7"/>
      <dgm:spPr/>
      <dgm:t>
        <a:bodyPr/>
        <a:lstStyle/>
        <a:p>
          <a:endParaRPr lang="en-US"/>
        </a:p>
      </dgm:t>
    </dgm:pt>
    <dgm:pt modelId="{89CAB80E-9D77-4761-97E8-A5AAA1881FCF}" type="pres">
      <dgm:prSet presAssocID="{97827601-040D-4FEE-AC69-89595837E64C}" presName="parentText" presStyleLbl="node1" presStyleIdx="2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B9BF35A-C7CB-402B-9BD2-A14AEFF08F1F}" type="pres">
      <dgm:prSet presAssocID="{97827601-040D-4FEE-AC69-89595837E64C}" presName="negativeSpace" presStyleCnt="0"/>
      <dgm:spPr/>
    </dgm:pt>
    <dgm:pt modelId="{555F856A-6478-4D4B-913B-05B6FF370DF4}" type="pres">
      <dgm:prSet presAssocID="{97827601-040D-4FEE-AC69-89595837E64C}" presName="childText" presStyleLbl="conFgAcc1" presStyleIdx="2" presStyleCnt="7">
        <dgm:presLayoutVars>
          <dgm:bulletEnabled val="1"/>
        </dgm:presLayoutVars>
      </dgm:prSet>
      <dgm:spPr/>
    </dgm:pt>
    <dgm:pt modelId="{38CFAE89-A8DD-49AA-9E04-B90576B8F606}" type="pres">
      <dgm:prSet presAssocID="{C66836F7-A1A0-42C4-A05D-ABFC7AA49728}" presName="spaceBetweenRectangles" presStyleCnt="0"/>
      <dgm:spPr/>
    </dgm:pt>
    <dgm:pt modelId="{A5FFEE53-D50F-48A8-A725-AA2A63A33FD0}" type="pres">
      <dgm:prSet presAssocID="{20D6FAC7-16B8-45B0-8898-BB8F239ABB14}" presName="parentLin" presStyleCnt="0"/>
      <dgm:spPr/>
    </dgm:pt>
    <dgm:pt modelId="{8968F40C-AE98-4B95-82EE-82CF28087F0E}" type="pres">
      <dgm:prSet presAssocID="{20D6FAC7-16B8-45B0-8898-BB8F239ABB14}" presName="parentLeftMargin" presStyleLbl="node1" presStyleIdx="2" presStyleCnt="7"/>
      <dgm:spPr/>
      <dgm:t>
        <a:bodyPr/>
        <a:lstStyle/>
        <a:p>
          <a:endParaRPr lang="en-US"/>
        </a:p>
      </dgm:t>
    </dgm:pt>
    <dgm:pt modelId="{8B4AA55A-959F-4E2F-839D-5B1518821311}" type="pres">
      <dgm:prSet presAssocID="{20D6FAC7-16B8-45B0-8898-BB8F239ABB14}" presName="parentText" presStyleLbl="node1" presStyleIdx="3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AFF47D9-83AC-4079-8C6B-7D02F2A9E614}" type="pres">
      <dgm:prSet presAssocID="{20D6FAC7-16B8-45B0-8898-BB8F239ABB14}" presName="negativeSpace" presStyleCnt="0"/>
      <dgm:spPr/>
    </dgm:pt>
    <dgm:pt modelId="{38CE29A7-EF23-48A2-AF57-5339E14AEA83}" type="pres">
      <dgm:prSet presAssocID="{20D6FAC7-16B8-45B0-8898-BB8F239ABB14}" presName="childText" presStyleLbl="conFgAcc1" presStyleIdx="3" presStyleCnt="7">
        <dgm:presLayoutVars>
          <dgm:bulletEnabled val="1"/>
        </dgm:presLayoutVars>
      </dgm:prSet>
      <dgm:spPr/>
    </dgm:pt>
    <dgm:pt modelId="{A6B9394D-BD1E-47AB-931F-21E8E7E00644}" type="pres">
      <dgm:prSet presAssocID="{3BAF244E-1C30-4F68-975E-9FDA1DC9FFB8}" presName="spaceBetweenRectangles" presStyleCnt="0"/>
      <dgm:spPr/>
    </dgm:pt>
    <dgm:pt modelId="{0BC0CC44-7283-4070-9D46-753BA6CA8404}" type="pres">
      <dgm:prSet presAssocID="{EBBAAB0C-9770-44B8-AC77-BC2F15582AA6}" presName="parentLin" presStyleCnt="0"/>
      <dgm:spPr/>
    </dgm:pt>
    <dgm:pt modelId="{9631B550-1C76-45E2-9DF0-7549AB591B0B}" type="pres">
      <dgm:prSet presAssocID="{EBBAAB0C-9770-44B8-AC77-BC2F15582AA6}" presName="parentLeftMargin" presStyleLbl="node1" presStyleIdx="3" presStyleCnt="7"/>
      <dgm:spPr/>
      <dgm:t>
        <a:bodyPr/>
        <a:lstStyle/>
        <a:p>
          <a:endParaRPr lang="en-US"/>
        </a:p>
      </dgm:t>
    </dgm:pt>
    <dgm:pt modelId="{ED44EA56-845D-44E6-B9FE-AA8F7A92219F}" type="pres">
      <dgm:prSet presAssocID="{EBBAAB0C-9770-44B8-AC77-BC2F15582AA6}" presName="parentText" presStyleLbl="node1" presStyleIdx="4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3C7C6FF-E494-4681-9D5D-4804DBFE9054}" type="pres">
      <dgm:prSet presAssocID="{EBBAAB0C-9770-44B8-AC77-BC2F15582AA6}" presName="negativeSpace" presStyleCnt="0"/>
      <dgm:spPr/>
    </dgm:pt>
    <dgm:pt modelId="{AC0F74E5-CB2F-4363-8246-C88518EA09AE}" type="pres">
      <dgm:prSet presAssocID="{EBBAAB0C-9770-44B8-AC77-BC2F15582AA6}" presName="childText" presStyleLbl="conFgAcc1" presStyleIdx="4" presStyleCnt="7">
        <dgm:presLayoutVars>
          <dgm:bulletEnabled val="1"/>
        </dgm:presLayoutVars>
      </dgm:prSet>
      <dgm:spPr/>
    </dgm:pt>
    <dgm:pt modelId="{415F9264-6A02-4419-8F24-DF5B43334530}" type="pres">
      <dgm:prSet presAssocID="{D5C075F9-9C19-4814-B784-26F766648449}" presName="spaceBetweenRectangles" presStyleCnt="0"/>
      <dgm:spPr/>
    </dgm:pt>
    <dgm:pt modelId="{1C7FED7A-16C8-4065-981C-1A22089AEF3D}" type="pres">
      <dgm:prSet presAssocID="{276731BB-E9A8-434C-857D-59BE94C4BCB9}" presName="parentLin" presStyleCnt="0"/>
      <dgm:spPr/>
    </dgm:pt>
    <dgm:pt modelId="{EF0AF75E-AC29-4A2B-A2E7-934786C4B490}" type="pres">
      <dgm:prSet presAssocID="{276731BB-E9A8-434C-857D-59BE94C4BCB9}" presName="parentLeftMargin" presStyleLbl="node1" presStyleIdx="4" presStyleCnt="7"/>
      <dgm:spPr/>
      <dgm:t>
        <a:bodyPr/>
        <a:lstStyle/>
        <a:p>
          <a:endParaRPr lang="en-US"/>
        </a:p>
      </dgm:t>
    </dgm:pt>
    <dgm:pt modelId="{16F71373-7521-4ACD-BB6B-2FAC242049CB}" type="pres">
      <dgm:prSet presAssocID="{276731BB-E9A8-434C-857D-59BE94C4BCB9}" presName="parentText" presStyleLbl="node1" presStyleIdx="5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90B4D0D-48BC-48FD-A71B-0B6E84C2E3C1}" type="pres">
      <dgm:prSet presAssocID="{276731BB-E9A8-434C-857D-59BE94C4BCB9}" presName="negativeSpace" presStyleCnt="0"/>
      <dgm:spPr/>
    </dgm:pt>
    <dgm:pt modelId="{C3384A03-84ED-4E75-B691-60DC26BA164F}" type="pres">
      <dgm:prSet presAssocID="{276731BB-E9A8-434C-857D-59BE94C4BCB9}" presName="childText" presStyleLbl="conFgAcc1" presStyleIdx="5" presStyleCnt="7">
        <dgm:presLayoutVars>
          <dgm:bulletEnabled val="1"/>
        </dgm:presLayoutVars>
      </dgm:prSet>
      <dgm:spPr/>
    </dgm:pt>
    <dgm:pt modelId="{83F8EBA3-C372-40DF-A97A-4EA64CCA597D}" type="pres">
      <dgm:prSet presAssocID="{86EE49F3-A513-404C-8A08-AB021FA68D44}" presName="spaceBetweenRectangles" presStyleCnt="0"/>
      <dgm:spPr/>
    </dgm:pt>
    <dgm:pt modelId="{78FFB09C-A571-4D80-AB88-A3DF0DB89AC1}" type="pres">
      <dgm:prSet presAssocID="{B8CF63C8-654A-49AE-8B95-B85A69DCE35F}" presName="parentLin" presStyleCnt="0"/>
      <dgm:spPr/>
    </dgm:pt>
    <dgm:pt modelId="{9AE5847F-8E09-4AA1-9C77-AA3C9DB1DEF1}" type="pres">
      <dgm:prSet presAssocID="{B8CF63C8-654A-49AE-8B95-B85A69DCE35F}" presName="parentLeftMargin" presStyleLbl="node1" presStyleIdx="5" presStyleCnt="7"/>
      <dgm:spPr/>
      <dgm:t>
        <a:bodyPr/>
        <a:lstStyle/>
        <a:p>
          <a:endParaRPr lang="en-US"/>
        </a:p>
      </dgm:t>
    </dgm:pt>
    <dgm:pt modelId="{F5C81FD2-6AB9-4844-8F68-FBA6598D3C42}" type="pres">
      <dgm:prSet presAssocID="{B8CF63C8-654A-49AE-8B95-B85A69DCE35F}" presName="parentText" presStyleLbl="node1" presStyleIdx="6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B70489E-7263-45E2-840E-E62C5F1B650E}" type="pres">
      <dgm:prSet presAssocID="{B8CF63C8-654A-49AE-8B95-B85A69DCE35F}" presName="negativeSpace" presStyleCnt="0"/>
      <dgm:spPr/>
    </dgm:pt>
    <dgm:pt modelId="{C6530390-D08F-41A3-9DF9-206A5A8CF3C4}" type="pres">
      <dgm:prSet presAssocID="{B8CF63C8-654A-49AE-8B95-B85A69DCE35F}" presName="childText" presStyleLbl="conFgAcc1" presStyleIdx="6" presStyleCnt="7">
        <dgm:presLayoutVars>
          <dgm:bulletEnabled val="1"/>
        </dgm:presLayoutVars>
      </dgm:prSet>
      <dgm:spPr/>
    </dgm:pt>
  </dgm:ptLst>
  <dgm:cxnLst>
    <dgm:cxn modelId="{A9CDBC69-62FC-42B4-9E32-6CDF3BD7481C}" srcId="{6EF039F2-804B-4B74-8552-7B16A46790B4}" destId="{EBBAAB0C-9770-44B8-AC77-BC2F15582AA6}" srcOrd="4" destOrd="0" parTransId="{9328856A-7C58-4EAD-A438-5475EB5FA62C}" sibTransId="{D5C075F9-9C19-4814-B784-26F766648449}"/>
    <dgm:cxn modelId="{0F66CAE4-349E-4A6E-AAAC-A05E6798FBEE}" type="presOf" srcId="{20D6FAC7-16B8-45B0-8898-BB8F239ABB14}" destId="{8968F40C-AE98-4B95-82EE-82CF28087F0E}" srcOrd="0" destOrd="0" presId="urn:microsoft.com/office/officeart/2005/8/layout/list1"/>
    <dgm:cxn modelId="{A914A4D1-2788-468C-90E0-780D2B2A0AE5}" type="presOf" srcId="{276731BB-E9A8-434C-857D-59BE94C4BCB9}" destId="{EF0AF75E-AC29-4A2B-A2E7-934786C4B490}" srcOrd="0" destOrd="0" presId="urn:microsoft.com/office/officeart/2005/8/layout/list1"/>
    <dgm:cxn modelId="{CA400184-FBB1-42A1-8A8A-09642BD7F759}" type="presOf" srcId="{B8CF63C8-654A-49AE-8B95-B85A69DCE35F}" destId="{F5C81FD2-6AB9-4844-8F68-FBA6598D3C42}" srcOrd="1" destOrd="0" presId="urn:microsoft.com/office/officeart/2005/8/layout/list1"/>
    <dgm:cxn modelId="{222AE27E-36B1-4C89-876F-8D87127811A0}" type="presOf" srcId="{6EF039F2-804B-4B74-8552-7B16A46790B4}" destId="{78B293B2-0ECF-45A7-8F41-7641B3A5BBF8}" srcOrd="0" destOrd="0" presId="urn:microsoft.com/office/officeart/2005/8/layout/list1"/>
    <dgm:cxn modelId="{9EB69202-7E28-4918-8F90-ED5D1EE08F9B}" type="presOf" srcId="{97827601-040D-4FEE-AC69-89595837E64C}" destId="{89CAB80E-9D77-4761-97E8-A5AAA1881FCF}" srcOrd="1" destOrd="0" presId="urn:microsoft.com/office/officeart/2005/8/layout/list1"/>
    <dgm:cxn modelId="{9606457A-8757-46DA-A7EE-A7BB6A3B115A}" srcId="{6EF039F2-804B-4B74-8552-7B16A46790B4}" destId="{276731BB-E9A8-434C-857D-59BE94C4BCB9}" srcOrd="5" destOrd="0" parTransId="{CABBF6A2-8706-4198-8658-67CD62C1CF21}" sibTransId="{86EE49F3-A513-404C-8A08-AB021FA68D44}"/>
    <dgm:cxn modelId="{33AE0299-16A8-433D-A4AD-08E71DBA55F1}" type="presOf" srcId="{EBBAAB0C-9770-44B8-AC77-BC2F15582AA6}" destId="{9631B550-1C76-45E2-9DF0-7549AB591B0B}" srcOrd="0" destOrd="0" presId="urn:microsoft.com/office/officeart/2005/8/layout/list1"/>
    <dgm:cxn modelId="{7A3E8455-84F5-455C-96FA-2E708101AD52}" type="presOf" srcId="{622EDFE9-B518-470A-A8A3-916F1E0014E4}" destId="{FDF55053-2620-4507-8761-7769517CE515}" srcOrd="0" destOrd="0" presId="urn:microsoft.com/office/officeart/2005/8/layout/list1"/>
    <dgm:cxn modelId="{13FFE6CD-3192-4F05-87D6-4F07A8B2ED99}" srcId="{6EF039F2-804B-4B74-8552-7B16A46790B4}" destId="{7F213E70-0A86-4EBE-A51F-C7F25331813D}" srcOrd="1" destOrd="0" parTransId="{09E6ADB4-AF68-487B-BD2A-7BEFDB18A2AB}" sibTransId="{69259A59-26DF-4C50-9A81-2A324BCF417A}"/>
    <dgm:cxn modelId="{137313B9-5AA7-4885-874E-5B633F79EB92}" type="presOf" srcId="{7F213E70-0A86-4EBE-A51F-C7F25331813D}" destId="{A981550C-E444-4A3A-81EF-04AD1E519B90}" srcOrd="0" destOrd="0" presId="urn:microsoft.com/office/officeart/2005/8/layout/list1"/>
    <dgm:cxn modelId="{9A0CA93C-E434-45A9-8738-6FF4813031EC}" type="presOf" srcId="{B8CF63C8-654A-49AE-8B95-B85A69DCE35F}" destId="{9AE5847F-8E09-4AA1-9C77-AA3C9DB1DEF1}" srcOrd="0" destOrd="0" presId="urn:microsoft.com/office/officeart/2005/8/layout/list1"/>
    <dgm:cxn modelId="{9648D9B4-7406-4404-9089-52223F46E5D7}" srcId="{6EF039F2-804B-4B74-8552-7B16A46790B4}" destId="{20D6FAC7-16B8-45B0-8898-BB8F239ABB14}" srcOrd="3" destOrd="0" parTransId="{A3317E56-B9BC-48D1-A12E-8BB61D98AF08}" sibTransId="{3BAF244E-1C30-4F68-975E-9FDA1DC9FFB8}"/>
    <dgm:cxn modelId="{FCDDAC54-B977-434E-BD56-79826623F5B2}" type="presOf" srcId="{97827601-040D-4FEE-AC69-89595837E64C}" destId="{FC5A3590-DDC3-40C2-92A6-6C22F3ABE2D8}" srcOrd="0" destOrd="0" presId="urn:microsoft.com/office/officeart/2005/8/layout/list1"/>
    <dgm:cxn modelId="{EC2353DC-B9D3-45AA-8124-EE6A83B96B6F}" type="presOf" srcId="{622EDFE9-B518-470A-A8A3-916F1E0014E4}" destId="{CD00723A-12C0-4339-9733-CEFC86C26EBE}" srcOrd="1" destOrd="0" presId="urn:microsoft.com/office/officeart/2005/8/layout/list1"/>
    <dgm:cxn modelId="{5B91168A-5005-43DB-86CD-A2C2277A7292}" type="presOf" srcId="{276731BB-E9A8-434C-857D-59BE94C4BCB9}" destId="{16F71373-7521-4ACD-BB6B-2FAC242049CB}" srcOrd="1" destOrd="0" presId="urn:microsoft.com/office/officeart/2005/8/layout/list1"/>
    <dgm:cxn modelId="{B2E1B176-905F-4161-ADE6-2BA6E8BF31A7}" type="presOf" srcId="{7F213E70-0A86-4EBE-A51F-C7F25331813D}" destId="{09E884FA-2BBD-4926-B93B-86B00E07F8D7}" srcOrd="1" destOrd="0" presId="urn:microsoft.com/office/officeart/2005/8/layout/list1"/>
    <dgm:cxn modelId="{FF6D2492-9D60-40F7-AC51-C66E82B657BF}" type="presOf" srcId="{EBBAAB0C-9770-44B8-AC77-BC2F15582AA6}" destId="{ED44EA56-845D-44E6-B9FE-AA8F7A92219F}" srcOrd="1" destOrd="0" presId="urn:microsoft.com/office/officeart/2005/8/layout/list1"/>
    <dgm:cxn modelId="{D8359E66-B85A-46CC-9D4E-FBDA0D485224}" srcId="{6EF039F2-804B-4B74-8552-7B16A46790B4}" destId="{B8CF63C8-654A-49AE-8B95-B85A69DCE35F}" srcOrd="6" destOrd="0" parTransId="{698CEB8D-04F1-4BE1-A6BB-F04E94A7E9E0}" sibTransId="{B743D90F-3403-47D0-9B5D-C183C3A5B592}"/>
    <dgm:cxn modelId="{A759500D-5527-4778-A931-4062F05706DC}" srcId="{6EF039F2-804B-4B74-8552-7B16A46790B4}" destId="{622EDFE9-B518-470A-A8A3-916F1E0014E4}" srcOrd="0" destOrd="0" parTransId="{AC3F465E-CB8C-46CA-A084-2561B3B1B443}" sibTransId="{F5B9BDAE-BBF5-4E11-99E5-E0FA932AF5F9}"/>
    <dgm:cxn modelId="{3488EBEE-F775-4143-9FB8-1C81CFF4DB46}" type="presOf" srcId="{20D6FAC7-16B8-45B0-8898-BB8F239ABB14}" destId="{8B4AA55A-959F-4E2F-839D-5B1518821311}" srcOrd="1" destOrd="0" presId="urn:microsoft.com/office/officeart/2005/8/layout/list1"/>
    <dgm:cxn modelId="{A8834BC3-C5CB-4575-A18D-31AB85034535}" srcId="{6EF039F2-804B-4B74-8552-7B16A46790B4}" destId="{97827601-040D-4FEE-AC69-89595837E64C}" srcOrd="2" destOrd="0" parTransId="{449A0216-E09E-4B66-BC8C-5BC032A2DCFA}" sibTransId="{C66836F7-A1A0-42C4-A05D-ABFC7AA49728}"/>
    <dgm:cxn modelId="{3F6449F4-D391-496D-A628-04FD7C62E0DB}" type="presParOf" srcId="{78B293B2-0ECF-45A7-8F41-7641B3A5BBF8}" destId="{C94A9193-1048-4A71-9581-8C151C358524}" srcOrd="0" destOrd="0" presId="urn:microsoft.com/office/officeart/2005/8/layout/list1"/>
    <dgm:cxn modelId="{ED8E5661-D76E-472F-9745-0C03F9F2D9A3}" type="presParOf" srcId="{C94A9193-1048-4A71-9581-8C151C358524}" destId="{FDF55053-2620-4507-8761-7769517CE515}" srcOrd="0" destOrd="0" presId="urn:microsoft.com/office/officeart/2005/8/layout/list1"/>
    <dgm:cxn modelId="{9A858353-8783-42D4-BBBB-23A7FAF969DD}" type="presParOf" srcId="{C94A9193-1048-4A71-9581-8C151C358524}" destId="{CD00723A-12C0-4339-9733-CEFC86C26EBE}" srcOrd="1" destOrd="0" presId="urn:microsoft.com/office/officeart/2005/8/layout/list1"/>
    <dgm:cxn modelId="{F6439A38-633C-4636-B7F0-390688067BCB}" type="presParOf" srcId="{78B293B2-0ECF-45A7-8F41-7641B3A5BBF8}" destId="{3462AC13-E326-4A2D-8729-B3E484CEA266}" srcOrd="1" destOrd="0" presId="urn:microsoft.com/office/officeart/2005/8/layout/list1"/>
    <dgm:cxn modelId="{6389A16A-A247-4F9D-88F4-1FAE709C638F}" type="presParOf" srcId="{78B293B2-0ECF-45A7-8F41-7641B3A5BBF8}" destId="{D0D52320-300D-4C58-9ADB-F39E79D03627}" srcOrd="2" destOrd="0" presId="urn:microsoft.com/office/officeart/2005/8/layout/list1"/>
    <dgm:cxn modelId="{C09A7E11-5FF8-4BA6-8E66-E403BEDDEB08}" type="presParOf" srcId="{78B293B2-0ECF-45A7-8F41-7641B3A5BBF8}" destId="{8EBAA773-2F21-4FBD-865D-7D18AC24CC68}" srcOrd="3" destOrd="0" presId="urn:microsoft.com/office/officeart/2005/8/layout/list1"/>
    <dgm:cxn modelId="{D60B6F9A-195E-4C96-BE9A-E41245545C4C}" type="presParOf" srcId="{78B293B2-0ECF-45A7-8F41-7641B3A5BBF8}" destId="{BCA81B6A-CFB5-4DD8-8C3C-F87C039E6947}" srcOrd="4" destOrd="0" presId="urn:microsoft.com/office/officeart/2005/8/layout/list1"/>
    <dgm:cxn modelId="{FAA8B032-365F-4634-A42E-96D6A193D1A9}" type="presParOf" srcId="{BCA81B6A-CFB5-4DD8-8C3C-F87C039E6947}" destId="{A981550C-E444-4A3A-81EF-04AD1E519B90}" srcOrd="0" destOrd="0" presId="urn:microsoft.com/office/officeart/2005/8/layout/list1"/>
    <dgm:cxn modelId="{22CB5F97-BF44-4576-9FB0-004F5C2E4034}" type="presParOf" srcId="{BCA81B6A-CFB5-4DD8-8C3C-F87C039E6947}" destId="{09E884FA-2BBD-4926-B93B-86B00E07F8D7}" srcOrd="1" destOrd="0" presId="urn:microsoft.com/office/officeart/2005/8/layout/list1"/>
    <dgm:cxn modelId="{9A50CF2F-65F0-4C9C-A0CD-D83AABC642DA}" type="presParOf" srcId="{78B293B2-0ECF-45A7-8F41-7641B3A5BBF8}" destId="{9FBCE9C7-91EC-46B2-9272-8D1859D3B368}" srcOrd="5" destOrd="0" presId="urn:microsoft.com/office/officeart/2005/8/layout/list1"/>
    <dgm:cxn modelId="{A08A6A7C-99AA-4C69-AF4E-963D0BA4036B}" type="presParOf" srcId="{78B293B2-0ECF-45A7-8F41-7641B3A5BBF8}" destId="{4FABAB71-ED79-42FC-A551-8BAF59A10A32}" srcOrd="6" destOrd="0" presId="urn:microsoft.com/office/officeart/2005/8/layout/list1"/>
    <dgm:cxn modelId="{A6A24CE2-E2D9-4E04-9E72-F50E5EEEF7DE}" type="presParOf" srcId="{78B293B2-0ECF-45A7-8F41-7641B3A5BBF8}" destId="{659EE888-3B64-41A9-B193-B7E96C53B9A2}" srcOrd="7" destOrd="0" presId="urn:microsoft.com/office/officeart/2005/8/layout/list1"/>
    <dgm:cxn modelId="{8177458C-89BB-4D38-BFBF-08BA2255A901}" type="presParOf" srcId="{78B293B2-0ECF-45A7-8F41-7641B3A5BBF8}" destId="{7C524DC6-8F4D-4E2C-8181-F33DBBDA1161}" srcOrd="8" destOrd="0" presId="urn:microsoft.com/office/officeart/2005/8/layout/list1"/>
    <dgm:cxn modelId="{AF20C490-9C04-4EF8-BC8B-A9531BA273FA}" type="presParOf" srcId="{7C524DC6-8F4D-4E2C-8181-F33DBBDA1161}" destId="{FC5A3590-DDC3-40C2-92A6-6C22F3ABE2D8}" srcOrd="0" destOrd="0" presId="urn:microsoft.com/office/officeart/2005/8/layout/list1"/>
    <dgm:cxn modelId="{E6C0DF53-D671-49B6-B1B8-6C75196EC5C7}" type="presParOf" srcId="{7C524DC6-8F4D-4E2C-8181-F33DBBDA1161}" destId="{89CAB80E-9D77-4761-97E8-A5AAA1881FCF}" srcOrd="1" destOrd="0" presId="urn:microsoft.com/office/officeart/2005/8/layout/list1"/>
    <dgm:cxn modelId="{D4583778-3DB5-4523-A21D-463B1A304288}" type="presParOf" srcId="{78B293B2-0ECF-45A7-8F41-7641B3A5BBF8}" destId="{BB9BF35A-C7CB-402B-9BD2-A14AEFF08F1F}" srcOrd="9" destOrd="0" presId="urn:microsoft.com/office/officeart/2005/8/layout/list1"/>
    <dgm:cxn modelId="{BB83EB12-1375-4186-8EC0-B8B55C90838E}" type="presParOf" srcId="{78B293B2-0ECF-45A7-8F41-7641B3A5BBF8}" destId="{555F856A-6478-4D4B-913B-05B6FF370DF4}" srcOrd="10" destOrd="0" presId="urn:microsoft.com/office/officeart/2005/8/layout/list1"/>
    <dgm:cxn modelId="{38E4EAF1-CB82-4500-825A-804B153DDE1B}" type="presParOf" srcId="{78B293B2-0ECF-45A7-8F41-7641B3A5BBF8}" destId="{38CFAE89-A8DD-49AA-9E04-B90576B8F606}" srcOrd="11" destOrd="0" presId="urn:microsoft.com/office/officeart/2005/8/layout/list1"/>
    <dgm:cxn modelId="{FD48584A-648E-43E6-83A8-E6549CD7576B}" type="presParOf" srcId="{78B293B2-0ECF-45A7-8F41-7641B3A5BBF8}" destId="{A5FFEE53-D50F-48A8-A725-AA2A63A33FD0}" srcOrd="12" destOrd="0" presId="urn:microsoft.com/office/officeart/2005/8/layout/list1"/>
    <dgm:cxn modelId="{C0EF7A78-2824-404E-B71E-1B04CB46CE59}" type="presParOf" srcId="{A5FFEE53-D50F-48A8-A725-AA2A63A33FD0}" destId="{8968F40C-AE98-4B95-82EE-82CF28087F0E}" srcOrd="0" destOrd="0" presId="urn:microsoft.com/office/officeart/2005/8/layout/list1"/>
    <dgm:cxn modelId="{49AB687F-C661-4E43-A5A7-C5B50BB52E0B}" type="presParOf" srcId="{A5FFEE53-D50F-48A8-A725-AA2A63A33FD0}" destId="{8B4AA55A-959F-4E2F-839D-5B1518821311}" srcOrd="1" destOrd="0" presId="urn:microsoft.com/office/officeart/2005/8/layout/list1"/>
    <dgm:cxn modelId="{B06CC81F-895F-4C4D-A99D-61676EE87799}" type="presParOf" srcId="{78B293B2-0ECF-45A7-8F41-7641B3A5BBF8}" destId="{8AFF47D9-83AC-4079-8C6B-7D02F2A9E614}" srcOrd="13" destOrd="0" presId="urn:microsoft.com/office/officeart/2005/8/layout/list1"/>
    <dgm:cxn modelId="{FB1486EE-F4AA-4BBD-9EAC-ED76E139921F}" type="presParOf" srcId="{78B293B2-0ECF-45A7-8F41-7641B3A5BBF8}" destId="{38CE29A7-EF23-48A2-AF57-5339E14AEA83}" srcOrd="14" destOrd="0" presId="urn:microsoft.com/office/officeart/2005/8/layout/list1"/>
    <dgm:cxn modelId="{33EB9395-F47E-443F-9C8E-FA2D12CC087E}" type="presParOf" srcId="{78B293B2-0ECF-45A7-8F41-7641B3A5BBF8}" destId="{A6B9394D-BD1E-47AB-931F-21E8E7E00644}" srcOrd="15" destOrd="0" presId="urn:microsoft.com/office/officeart/2005/8/layout/list1"/>
    <dgm:cxn modelId="{45939214-5DC6-46F6-81E5-0DC07CC9EE66}" type="presParOf" srcId="{78B293B2-0ECF-45A7-8F41-7641B3A5BBF8}" destId="{0BC0CC44-7283-4070-9D46-753BA6CA8404}" srcOrd="16" destOrd="0" presId="urn:microsoft.com/office/officeart/2005/8/layout/list1"/>
    <dgm:cxn modelId="{8DFBFD8B-7FB9-42B7-8B54-3A06176FC876}" type="presParOf" srcId="{0BC0CC44-7283-4070-9D46-753BA6CA8404}" destId="{9631B550-1C76-45E2-9DF0-7549AB591B0B}" srcOrd="0" destOrd="0" presId="urn:microsoft.com/office/officeart/2005/8/layout/list1"/>
    <dgm:cxn modelId="{03B07F7E-FC3F-4BE6-A82A-E55D4EA6B9C0}" type="presParOf" srcId="{0BC0CC44-7283-4070-9D46-753BA6CA8404}" destId="{ED44EA56-845D-44E6-B9FE-AA8F7A92219F}" srcOrd="1" destOrd="0" presId="urn:microsoft.com/office/officeart/2005/8/layout/list1"/>
    <dgm:cxn modelId="{E8B4C1CC-7B02-415D-BCE5-20007E9D6BBF}" type="presParOf" srcId="{78B293B2-0ECF-45A7-8F41-7641B3A5BBF8}" destId="{43C7C6FF-E494-4681-9D5D-4804DBFE9054}" srcOrd="17" destOrd="0" presId="urn:microsoft.com/office/officeart/2005/8/layout/list1"/>
    <dgm:cxn modelId="{A6C7A7E2-7C0A-4409-AB7D-37595AEFE821}" type="presParOf" srcId="{78B293B2-0ECF-45A7-8F41-7641B3A5BBF8}" destId="{AC0F74E5-CB2F-4363-8246-C88518EA09AE}" srcOrd="18" destOrd="0" presId="urn:microsoft.com/office/officeart/2005/8/layout/list1"/>
    <dgm:cxn modelId="{5FB418CD-E10F-49B1-B987-649D3AE9FDB8}" type="presParOf" srcId="{78B293B2-0ECF-45A7-8F41-7641B3A5BBF8}" destId="{415F9264-6A02-4419-8F24-DF5B43334530}" srcOrd="19" destOrd="0" presId="urn:microsoft.com/office/officeart/2005/8/layout/list1"/>
    <dgm:cxn modelId="{DE3D2C08-04E7-46FB-A1C2-D4879E67C636}" type="presParOf" srcId="{78B293B2-0ECF-45A7-8F41-7641B3A5BBF8}" destId="{1C7FED7A-16C8-4065-981C-1A22089AEF3D}" srcOrd="20" destOrd="0" presId="urn:microsoft.com/office/officeart/2005/8/layout/list1"/>
    <dgm:cxn modelId="{86C41212-2348-47BC-ACED-7AE6678C17D1}" type="presParOf" srcId="{1C7FED7A-16C8-4065-981C-1A22089AEF3D}" destId="{EF0AF75E-AC29-4A2B-A2E7-934786C4B490}" srcOrd="0" destOrd="0" presId="urn:microsoft.com/office/officeart/2005/8/layout/list1"/>
    <dgm:cxn modelId="{70D9FF41-09CB-4682-B17E-15A6B355BAF4}" type="presParOf" srcId="{1C7FED7A-16C8-4065-981C-1A22089AEF3D}" destId="{16F71373-7521-4ACD-BB6B-2FAC242049CB}" srcOrd="1" destOrd="0" presId="urn:microsoft.com/office/officeart/2005/8/layout/list1"/>
    <dgm:cxn modelId="{9EF5DF10-E181-43D8-90CF-0561DCB6DF38}" type="presParOf" srcId="{78B293B2-0ECF-45A7-8F41-7641B3A5BBF8}" destId="{090B4D0D-48BC-48FD-A71B-0B6E84C2E3C1}" srcOrd="21" destOrd="0" presId="urn:microsoft.com/office/officeart/2005/8/layout/list1"/>
    <dgm:cxn modelId="{5E24B915-7DCA-45A5-AE68-BDA293BF7E20}" type="presParOf" srcId="{78B293B2-0ECF-45A7-8F41-7641B3A5BBF8}" destId="{C3384A03-84ED-4E75-B691-60DC26BA164F}" srcOrd="22" destOrd="0" presId="urn:microsoft.com/office/officeart/2005/8/layout/list1"/>
    <dgm:cxn modelId="{B0B0C0D6-89D8-4353-8239-D58FF9A78310}" type="presParOf" srcId="{78B293B2-0ECF-45A7-8F41-7641B3A5BBF8}" destId="{83F8EBA3-C372-40DF-A97A-4EA64CCA597D}" srcOrd="23" destOrd="0" presId="urn:microsoft.com/office/officeart/2005/8/layout/list1"/>
    <dgm:cxn modelId="{EDB713D0-AB4D-4A57-AF28-C4A7B4C6DFBC}" type="presParOf" srcId="{78B293B2-0ECF-45A7-8F41-7641B3A5BBF8}" destId="{78FFB09C-A571-4D80-AB88-A3DF0DB89AC1}" srcOrd="24" destOrd="0" presId="urn:microsoft.com/office/officeart/2005/8/layout/list1"/>
    <dgm:cxn modelId="{15BBC3EB-7FC2-4767-8B4D-227AA49324F3}" type="presParOf" srcId="{78FFB09C-A571-4D80-AB88-A3DF0DB89AC1}" destId="{9AE5847F-8E09-4AA1-9C77-AA3C9DB1DEF1}" srcOrd="0" destOrd="0" presId="urn:microsoft.com/office/officeart/2005/8/layout/list1"/>
    <dgm:cxn modelId="{A2E95E53-9785-469A-884F-58302621959C}" type="presParOf" srcId="{78FFB09C-A571-4D80-AB88-A3DF0DB89AC1}" destId="{F5C81FD2-6AB9-4844-8F68-FBA6598D3C42}" srcOrd="1" destOrd="0" presId="urn:microsoft.com/office/officeart/2005/8/layout/list1"/>
    <dgm:cxn modelId="{6B0E4E2D-3013-4422-8676-283ADD9119C8}" type="presParOf" srcId="{78B293B2-0ECF-45A7-8F41-7641B3A5BBF8}" destId="{EB70489E-7263-45E2-840E-E62C5F1B650E}" srcOrd="25" destOrd="0" presId="urn:microsoft.com/office/officeart/2005/8/layout/list1"/>
    <dgm:cxn modelId="{9AD5F461-F94F-4736-8271-1D115B6574E1}" type="presParOf" srcId="{78B293B2-0ECF-45A7-8F41-7641B3A5BBF8}" destId="{C6530390-D08F-41A3-9DF9-206A5A8CF3C4}" srcOrd="2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56E5BB9F-B3C6-49F2-9872-B8583087393F}" type="doc">
      <dgm:prSet loTypeId="urn:microsoft.com/office/officeart/2005/8/layout/radial5" loCatId="relationship" qsTypeId="urn:microsoft.com/office/officeart/2005/8/quickstyle/3d3" qsCatId="3D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51EEC445-0108-427E-91D5-3E893A6C0495}">
      <dgm:prSet phldrT="[Text]"/>
      <dgm:spPr/>
      <dgm:t>
        <a:bodyPr/>
        <a:lstStyle/>
        <a:p>
          <a:r>
            <a:rPr lang="en-US" b="1" smtClean="0"/>
            <a:t>Off Page </a:t>
          </a:r>
          <a:r>
            <a:rPr lang="en-US" b="1" dirty="0" smtClean="0"/>
            <a:t>SEO</a:t>
          </a:r>
          <a:endParaRPr lang="en-US" b="1" dirty="0"/>
        </a:p>
      </dgm:t>
    </dgm:pt>
    <dgm:pt modelId="{08CECACF-F8B4-4A01-AB16-758C7C9CFBA4}" type="parTrans" cxnId="{55A4B54E-642A-41DD-9CA3-54DAA3F76D9E}">
      <dgm:prSet/>
      <dgm:spPr/>
      <dgm:t>
        <a:bodyPr/>
        <a:lstStyle/>
        <a:p>
          <a:endParaRPr lang="en-US"/>
        </a:p>
      </dgm:t>
    </dgm:pt>
    <dgm:pt modelId="{0C78A060-6377-47FD-BC8F-E7321902DD6A}" type="sibTrans" cxnId="{55A4B54E-642A-41DD-9CA3-54DAA3F76D9E}">
      <dgm:prSet/>
      <dgm:spPr/>
      <dgm:t>
        <a:bodyPr/>
        <a:lstStyle/>
        <a:p>
          <a:endParaRPr lang="en-US"/>
        </a:p>
      </dgm:t>
    </dgm:pt>
    <dgm:pt modelId="{A361E5C0-6663-4E8F-B0E8-F41899DAA892}">
      <dgm:prSet phldrT="[Text]"/>
      <dgm:spPr/>
      <dgm:t>
        <a:bodyPr/>
        <a:lstStyle/>
        <a:p>
          <a:r>
            <a:rPr lang="en-US" dirty="0" smtClean="0"/>
            <a:t>Articles Submission Services</a:t>
          </a:r>
          <a:endParaRPr lang="en-US" dirty="0"/>
        </a:p>
      </dgm:t>
    </dgm:pt>
    <dgm:pt modelId="{4ED7F4A5-8263-44D0-9BC2-68BBA125DE2A}" type="parTrans" cxnId="{470A205E-24C7-4A73-824E-DA7FC4B35EC0}">
      <dgm:prSet/>
      <dgm:spPr/>
      <dgm:t>
        <a:bodyPr/>
        <a:lstStyle/>
        <a:p>
          <a:endParaRPr lang="en-US"/>
        </a:p>
      </dgm:t>
    </dgm:pt>
    <dgm:pt modelId="{79FCFEDA-0196-4B24-B7BC-57910220DCE0}" type="sibTrans" cxnId="{470A205E-24C7-4A73-824E-DA7FC4B35EC0}">
      <dgm:prSet/>
      <dgm:spPr/>
      <dgm:t>
        <a:bodyPr/>
        <a:lstStyle/>
        <a:p>
          <a:endParaRPr lang="en-US"/>
        </a:p>
      </dgm:t>
    </dgm:pt>
    <dgm:pt modelId="{F7A51639-45CB-409D-96F6-8AFC8F296D25}">
      <dgm:prSet/>
      <dgm:spPr/>
      <dgm:t>
        <a:bodyPr/>
        <a:lstStyle/>
        <a:p>
          <a:r>
            <a:rPr lang="en-US" dirty="0" err="1" smtClean="0"/>
            <a:t>Social Bookmarking Services</a:t>
          </a:r>
        </a:p>
      </dgm:t>
    </dgm:pt>
    <dgm:pt modelId="{7E7FF6E8-6510-46E0-ABA6-246D8109511E}" type="parTrans" cxnId="{91CC9727-2C0B-4CC6-8B68-72E5F6F04A16}">
      <dgm:prSet/>
      <dgm:spPr/>
      <dgm:t>
        <a:bodyPr/>
        <a:lstStyle/>
        <a:p>
          <a:endParaRPr lang="en-US"/>
        </a:p>
      </dgm:t>
    </dgm:pt>
    <dgm:pt modelId="{8872D3C4-7FEF-4F56-94B8-53C834096E28}" type="sibTrans" cxnId="{91CC9727-2C0B-4CC6-8B68-72E5F6F04A16}">
      <dgm:prSet/>
      <dgm:spPr/>
      <dgm:t>
        <a:bodyPr/>
        <a:lstStyle/>
        <a:p>
          <a:endParaRPr lang="en-US"/>
        </a:p>
      </dgm:t>
    </dgm:pt>
    <dgm:pt modelId="{18A3B0C6-14E1-4D6A-9F51-BC1BBBCB85EF}">
      <dgm:prSet/>
      <dgm:spPr/>
      <dgm:t>
        <a:bodyPr/>
        <a:lstStyle/>
        <a:p>
          <a:r>
            <a:rPr lang="en-US" dirty="0" err="1" smtClean="0"/>
            <a:t>Affiliate Marketing Services</a:t>
          </a:r>
        </a:p>
      </dgm:t>
    </dgm:pt>
    <dgm:pt modelId="{DB808D93-869B-48AC-BC2B-5E1814F073CE}" type="parTrans" cxnId="{0BEF7A12-477B-4CE9-8C2C-869C34FCBF23}">
      <dgm:prSet/>
      <dgm:spPr/>
      <dgm:t>
        <a:bodyPr/>
        <a:lstStyle/>
        <a:p>
          <a:endParaRPr lang="en-US"/>
        </a:p>
      </dgm:t>
    </dgm:pt>
    <dgm:pt modelId="{4BB07743-3801-45CD-BC51-AD12121DFD2B}" type="sibTrans" cxnId="{0BEF7A12-477B-4CE9-8C2C-869C34FCBF23}">
      <dgm:prSet/>
      <dgm:spPr/>
      <dgm:t>
        <a:bodyPr/>
        <a:lstStyle/>
        <a:p>
          <a:endParaRPr lang="en-US"/>
        </a:p>
      </dgm:t>
    </dgm:pt>
    <dgm:pt modelId="{B72129C6-C8E9-45A2-A5B3-16ACC11E5F93}">
      <dgm:prSet/>
      <dgm:spPr/>
      <dgm:t>
        <a:bodyPr/>
        <a:lstStyle/>
        <a:p>
          <a:r>
            <a:rPr lang="en-US" dirty="0" err="1" smtClean="0"/>
            <a:t>Forums Participation Services</a:t>
          </a:r>
        </a:p>
      </dgm:t>
    </dgm:pt>
    <dgm:pt modelId="{5C84FD1C-98D3-47DA-AE16-F790259FF799}" type="parTrans" cxnId="{F334B8FA-4BCB-4D25-8121-0CAD0A3D484D}">
      <dgm:prSet/>
      <dgm:spPr/>
      <dgm:t>
        <a:bodyPr/>
        <a:lstStyle/>
        <a:p>
          <a:endParaRPr lang="en-US"/>
        </a:p>
      </dgm:t>
    </dgm:pt>
    <dgm:pt modelId="{F8253045-3B62-4D2D-B74D-8BB8835DFED1}" type="sibTrans" cxnId="{F334B8FA-4BCB-4D25-8121-0CAD0A3D484D}">
      <dgm:prSet/>
      <dgm:spPr/>
      <dgm:t>
        <a:bodyPr/>
        <a:lstStyle/>
        <a:p>
          <a:endParaRPr lang="en-US"/>
        </a:p>
      </dgm:t>
    </dgm:pt>
    <dgm:pt modelId="{F7804CBD-846A-485B-B2B2-98B2D2B040D0}">
      <dgm:prSet/>
      <dgm:spPr/>
      <dgm:t>
        <a:bodyPr/>
        <a:lstStyle/>
        <a:p>
          <a:r>
            <a:rPr lang="en-US" dirty="0" err="1" smtClean="0"/>
            <a:t>Blog Posting</a:t>
          </a:r>
        </a:p>
      </dgm:t>
    </dgm:pt>
    <dgm:pt modelId="{7495B560-F4A7-4E84-B686-71D2237E18B6}" type="parTrans" cxnId="{C3FA3118-CE59-4C1B-AB27-A018930343FF}">
      <dgm:prSet/>
      <dgm:spPr/>
      <dgm:t>
        <a:bodyPr/>
        <a:lstStyle/>
        <a:p>
          <a:endParaRPr lang="en-US"/>
        </a:p>
      </dgm:t>
    </dgm:pt>
    <dgm:pt modelId="{A649D2B0-542E-45EE-8AB0-45738F6D80A3}" type="sibTrans" cxnId="{C3FA3118-CE59-4C1B-AB27-A018930343FF}">
      <dgm:prSet/>
      <dgm:spPr/>
      <dgm:t>
        <a:bodyPr/>
        <a:lstStyle/>
        <a:p>
          <a:endParaRPr lang="en-US"/>
        </a:p>
      </dgm:t>
    </dgm:pt>
    <dgm:pt modelId="{C701BA6B-B074-4429-AF8B-387C5084A56F}">
      <dgm:prSet/>
      <dgm:spPr/>
      <dgm:t>
        <a:bodyPr/>
        <a:lstStyle/>
        <a:p>
          <a:r>
            <a:rPr lang="en-US" dirty="0" err="1" smtClean="0"/>
            <a:t>PR Distribution Services</a:t>
          </a:r>
        </a:p>
      </dgm:t>
    </dgm:pt>
    <dgm:pt modelId="{31AFC710-BAF2-4095-AD9F-7D657EC58BD9}" type="parTrans" cxnId="{DC7951F8-606C-4B47-BEBA-4662DE3B06AB}">
      <dgm:prSet/>
      <dgm:spPr/>
      <dgm:t>
        <a:bodyPr/>
        <a:lstStyle/>
        <a:p>
          <a:endParaRPr lang="en-US"/>
        </a:p>
      </dgm:t>
    </dgm:pt>
    <dgm:pt modelId="{B760645C-A39F-4153-8840-C5D8F6CE2BCA}" type="sibTrans" cxnId="{DC7951F8-606C-4B47-BEBA-4662DE3B06AB}">
      <dgm:prSet/>
      <dgm:spPr/>
      <dgm:t>
        <a:bodyPr/>
        <a:lstStyle/>
        <a:p>
          <a:endParaRPr lang="en-US"/>
        </a:p>
      </dgm:t>
    </dgm:pt>
    <dgm:pt modelId="{1A944644-C580-46FA-AA65-1D9AD8286753}">
      <dgm:prSet/>
      <dgm:spPr/>
      <dgm:t>
        <a:bodyPr/>
        <a:lstStyle/>
        <a:p>
          <a:r>
            <a:rPr lang="en-US" dirty="0" err="1" smtClean="0"/>
            <a:t>Ezine Promotion Services</a:t>
          </a:r>
        </a:p>
      </dgm:t>
    </dgm:pt>
    <dgm:pt modelId="{109D4E39-CE96-4CDB-B89B-47E89F7FD072}" type="parTrans" cxnId="{2484F95C-1147-4629-B31C-C9E07C83D6F2}">
      <dgm:prSet/>
      <dgm:spPr/>
      <dgm:t>
        <a:bodyPr/>
        <a:lstStyle/>
        <a:p>
          <a:endParaRPr lang="en-US"/>
        </a:p>
      </dgm:t>
    </dgm:pt>
    <dgm:pt modelId="{6A804A57-96FC-4093-87C3-557DF5720B64}" type="sibTrans" cxnId="{2484F95C-1147-4629-B31C-C9E07C83D6F2}">
      <dgm:prSet/>
      <dgm:spPr/>
      <dgm:t>
        <a:bodyPr/>
        <a:lstStyle/>
        <a:p>
          <a:endParaRPr lang="en-US"/>
        </a:p>
      </dgm:t>
    </dgm:pt>
    <dgm:pt modelId="{53FDF001-8D87-4733-BC5D-9803F28C3936}">
      <dgm:prSet/>
      <dgm:spPr/>
      <dgm:t>
        <a:bodyPr/>
        <a:lstStyle/>
        <a:p>
          <a:r>
            <a:rPr lang="en-US" dirty="0" err="1" smtClean="0"/>
            <a:t>Directory Submission Services</a:t>
          </a:r>
        </a:p>
      </dgm:t>
    </dgm:pt>
    <dgm:pt modelId="{FB867F3E-EB27-4885-97A5-751CAA860B42}" type="parTrans" cxnId="{9BEF51B6-0EB9-4EBA-991F-76C70775D3AD}">
      <dgm:prSet/>
      <dgm:spPr/>
      <dgm:t>
        <a:bodyPr/>
        <a:lstStyle/>
        <a:p>
          <a:endParaRPr lang="en-US"/>
        </a:p>
      </dgm:t>
    </dgm:pt>
    <dgm:pt modelId="{239F805E-F912-4500-9928-42F9773B7FD1}" type="sibTrans" cxnId="{9BEF51B6-0EB9-4EBA-991F-76C70775D3AD}">
      <dgm:prSet/>
      <dgm:spPr/>
      <dgm:t>
        <a:bodyPr/>
        <a:lstStyle/>
        <a:p>
          <a:endParaRPr lang="en-US"/>
        </a:p>
      </dgm:t>
    </dgm:pt>
    <dgm:pt modelId="{027BE2AA-B4BE-4B30-87C3-805415D68FCB}">
      <dgm:prSet/>
      <dgm:spPr/>
      <dgm:t>
        <a:bodyPr/>
        <a:lstStyle/>
        <a:p>
          <a:r>
            <a:rPr lang="en-US" dirty="0" err="1" smtClean="0"/>
            <a:t>Podcast Promotion Services</a:t>
          </a:r>
        </a:p>
      </dgm:t>
    </dgm:pt>
    <dgm:pt modelId="{DE277B5A-DE1E-47F3-919F-12B9514EEEC6}" type="parTrans" cxnId="{DEB93A65-23C9-4674-8393-3A9769731A89}">
      <dgm:prSet/>
      <dgm:spPr/>
      <dgm:t>
        <a:bodyPr/>
        <a:lstStyle/>
        <a:p>
          <a:endParaRPr lang="en-US"/>
        </a:p>
      </dgm:t>
    </dgm:pt>
    <dgm:pt modelId="{C673A660-D9A9-4D7C-A70B-59E64F397B89}" type="sibTrans" cxnId="{DEB93A65-23C9-4674-8393-3A9769731A89}">
      <dgm:prSet/>
      <dgm:spPr/>
      <dgm:t>
        <a:bodyPr/>
        <a:lstStyle/>
        <a:p>
          <a:endParaRPr lang="en-US"/>
        </a:p>
      </dgm:t>
    </dgm:pt>
    <dgm:pt modelId="{5E4B92BB-F1D9-41CE-A705-6BB2596BC878}">
      <dgm:prSet/>
      <dgm:spPr/>
      <dgm:t>
        <a:bodyPr/>
        <a:lstStyle/>
        <a:p>
          <a:r>
            <a:rPr lang="en-US" dirty="0" err="1" smtClean="0"/>
            <a:t>RSS Marketing Services</a:t>
          </a:r>
        </a:p>
      </dgm:t>
    </dgm:pt>
    <dgm:pt modelId="{45DF7AD7-8850-4FB1-AFE0-98394D43B9BC}" type="parTrans" cxnId="{7065ABC6-D08A-421D-AC26-D751AD0D79E0}">
      <dgm:prSet/>
      <dgm:spPr/>
      <dgm:t>
        <a:bodyPr/>
        <a:lstStyle/>
        <a:p>
          <a:endParaRPr lang="en-US"/>
        </a:p>
      </dgm:t>
    </dgm:pt>
    <dgm:pt modelId="{E7C45774-8AD1-48EA-806F-BB128781E6A3}" type="sibTrans" cxnId="{7065ABC6-D08A-421D-AC26-D751AD0D79E0}">
      <dgm:prSet/>
      <dgm:spPr/>
      <dgm:t>
        <a:bodyPr/>
        <a:lstStyle/>
        <a:p>
          <a:endParaRPr lang="en-US"/>
        </a:p>
      </dgm:t>
    </dgm:pt>
    <dgm:pt modelId="{74463523-0897-43ED-850C-6C6B66F093D9}" type="pres">
      <dgm:prSet presAssocID="{56E5BB9F-B3C6-49F2-9872-B8583087393F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ACAA2667-CB96-405B-B083-9D2B219CFAB4}" type="pres">
      <dgm:prSet presAssocID="{51EEC445-0108-427E-91D5-3E893A6C0495}" presName="centerShape" presStyleLbl="node0" presStyleIdx="0" presStyleCnt="1" custScaleX="192013" custScaleY="192013"/>
      <dgm:spPr/>
      <dgm:t>
        <a:bodyPr/>
        <a:lstStyle/>
        <a:p>
          <a:endParaRPr lang="en-US"/>
        </a:p>
      </dgm:t>
    </dgm:pt>
    <dgm:pt modelId="{9EEE4EFF-E028-46C1-BE65-EEEA19E076B1}" type="pres">
      <dgm:prSet presAssocID="{4ED7F4A5-8263-44D0-9BC2-68BBA125DE2A}" presName="parTrans" presStyleLbl="sibTrans2D1" presStyleIdx="0" presStyleCnt="10"/>
      <dgm:spPr/>
      <dgm:t>
        <a:bodyPr/>
        <a:lstStyle/>
        <a:p>
          <a:endParaRPr lang="en-US"/>
        </a:p>
      </dgm:t>
    </dgm:pt>
    <dgm:pt modelId="{E9D8BFE4-F42C-4A89-9D61-B407AA2936DB}" type="pres">
      <dgm:prSet presAssocID="{4ED7F4A5-8263-44D0-9BC2-68BBA125DE2A}" presName="connectorText" presStyleLbl="sibTrans2D1" presStyleIdx="0" presStyleCnt="10"/>
      <dgm:spPr/>
      <dgm:t>
        <a:bodyPr/>
        <a:lstStyle/>
        <a:p>
          <a:endParaRPr lang="en-US"/>
        </a:p>
      </dgm:t>
    </dgm:pt>
    <dgm:pt modelId="{F7DCA7C2-050B-411D-950C-8CE7E7E53615}" type="pres">
      <dgm:prSet presAssocID="{A361E5C0-6663-4E8F-B0E8-F41899DAA892}" presName="node" presStyleLbl="node1" presStyleIdx="0" presStyleCnt="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6EAF40B-8F77-4B51-A486-4536FD0878F2}" type="pres">
      <dgm:prSet presAssocID="{7E7FF6E8-6510-46E0-ABA6-246D8109511E}" presName="parTrans" presStyleLbl="sibTrans2D1" presStyleIdx="1" presStyleCnt="10"/>
      <dgm:spPr/>
      <dgm:t>
        <a:bodyPr/>
        <a:lstStyle/>
        <a:p>
          <a:endParaRPr lang="en-US"/>
        </a:p>
      </dgm:t>
    </dgm:pt>
    <dgm:pt modelId="{82B821BA-60E1-4D7B-8E49-233669B78E20}" type="pres">
      <dgm:prSet presAssocID="{7E7FF6E8-6510-46E0-ABA6-246D8109511E}" presName="connectorText" presStyleLbl="sibTrans2D1" presStyleIdx="1" presStyleCnt="10"/>
      <dgm:spPr/>
      <dgm:t>
        <a:bodyPr/>
        <a:lstStyle/>
        <a:p>
          <a:endParaRPr lang="en-US"/>
        </a:p>
      </dgm:t>
    </dgm:pt>
    <dgm:pt modelId="{8377C9AF-D03E-4CA7-9475-CF12CEC29BD8}" type="pres">
      <dgm:prSet presAssocID="{F7A51639-45CB-409D-96F6-8AFC8F296D25}" presName="node" presStyleLbl="node1" presStyleIdx="1" presStyleCnt="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58133D1-C000-4789-BBE8-DE3890C56F8D}" type="pres">
      <dgm:prSet presAssocID="{DB808D93-869B-48AC-BC2B-5E1814F073CE}" presName="parTrans" presStyleLbl="sibTrans2D1" presStyleIdx="2" presStyleCnt="10"/>
      <dgm:spPr/>
      <dgm:t>
        <a:bodyPr/>
        <a:lstStyle/>
        <a:p>
          <a:endParaRPr lang="en-US"/>
        </a:p>
      </dgm:t>
    </dgm:pt>
    <dgm:pt modelId="{67317DAC-3D11-4AF6-86C8-F606580B33FE}" type="pres">
      <dgm:prSet presAssocID="{DB808D93-869B-48AC-BC2B-5E1814F073CE}" presName="connectorText" presStyleLbl="sibTrans2D1" presStyleIdx="2" presStyleCnt="10"/>
      <dgm:spPr/>
      <dgm:t>
        <a:bodyPr/>
        <a:lstStyle/>
        <a:p>
          <a:endParaRPr lang="en-US"/>
        </a:p>
      </dgm:t>
    </dgm:pt>
    <dgm:pt modelId="{5B20E88F-1E05-440F-BBB5-493ABF2A1D3F}" type="pres">
      <dgm:prSet presAssocID="{18A3B0C6-14E1-4D6A-9F51-BC1BBBCB85EF}" presName="node" presStyleLbl="node1" presStyleIdx="2" presStyleCnt="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64FBC1C-1898-418D-A05D-19B1E1CC278B}" type="pres">
      <dgm:prSet presAssocID="{5C84FD1C-98D3-47DA-AE16-F790259FF799}" presName="parTrans" presStyleLbl="sibTrans2D1" presStyleIdx="3" presStyleCnt="10"/>
      <dgm:spPr/>
      <dgm:t>
        <a:bodyPr/>
        <a:lstStyle/>
        <a:p>
          <a:endParaRPr lang="en-US"/>
        </a:p>
      </dgm:t>
    </dgm:pt>
    <dgm:pt modelId="{041154AB-F487-4F63-A314-7F5689EFC9E8}" type="pres">
      <dgm:prSet presAssocID="{5C84FD1C-98D3-47DA-AE16-F790259FF799}" presName="connectorText" presStyleLbl="sibTrans2D1" presStyleIdx="3" presStyleCnt="10"/>
      <dgm:spPr/>
      <dgm:t>
        <a:bodyPr/>
        <a:lstStyle/>
        <a:p>
          <a:endParaRPr lang="en-US"/>
        </a:p>
      </dgm:t>
    </dgm:pt>
    <dgm:pt modelId="{8D499382-1D0C-4C9C-BB65-553EA6A8B39E}" type="pres">
      <dgm:prSet presAssocID="{B72129C6-C8E9-45A2-A5B3-16ACC11E5F93}" presName="node" presStyleLbl="node1" presStyleIdx="3" presStyleCnt="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533A414-5039-4CB2-963F-80A3C18C5D04}" type="pres">
      <dgm:prSet presAssocID="{7495B560-F4A7-4E84-B686-71D2237E18B6}" presName="parTrans" presStyleLbl="sibTrans2D1" presStyleIdx="4" presStyleCnt="10"/>
      <dgm:spPr/>
      <dgm:t>
        <a:bodyPr/>
        <a:lstStyle/>
        <a:p>
          <a:endParaRPr lang="en-US"/>
        </a:p>
      </dgm:t>
    </dgm:pt>
    <dgm:pt modelId="{AFC5AB0C-4266-4279-8783-18DC52C5E165}" type="pres">
      <dgm:prSet presAssocID="{7495B560-F4A7-4E84-B686-71D2237E18B6}" presName="connectorText" presStyleLbl="sibTrans2D1" presStyleIdx="4" presStyleCnt="10"/>
      <dgm:spPr/>
      <dgm:t>
        <a:bodyPr/>
        <a:lstStyle/>
        <a:p>
          <a:endParaRPr lang="en-US"/>
        </a:p>
      </dgm:t>
    </dgm:pt>
    <dgm:pt modelId="{CB9A45C2-9D97-4E9E-8363-260E0EB7E979}" type="pres">
      <dgm:prSet presAssocID="{F7804CBD-846A-485B-B2B2-98B2D2B040D0}" presName="node" presStyleLbl="node1" presStyleIdx="4" presStyleCnt="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DE10963-6476-466B-A30F-2B6B5CA8267F}" type="pres">
      <dgm:prSet presAssocID="{31AFC710-BAF2-4095-AD9F-7D657EC58BD9}" presName="parTrans" presStyleLbl="sibTrans2D1" presStyleIdx="5" presStyleCnt="10"/>
      <dgm:spPr/>
      <dgm:t>
        <a:bodyPr/>
        <a:lstStyle/>
        <a:p>
          <a:endParaRPr lang="en-US"/>
        </a:p>
      </dgm:t>
    </dgm:pt>
    <dgm:pt modelId="{ABD7F136-1972-47F6-A400-849B48E46EA6}" type="pres">
      <dgm:prSet presAssocID="{31AFC710-BAF2-4095-AD9F-7D657EC58BD9}" presName="connectorText" presStyleLbl="sibTrans2D1" presStyleIdx="5" presStyleCnt="10"/>
      <dgm:spPr/>
      <dgm:t>
        <a:bodyPr/>
        <a:lstStyle/>
        <a:p>
          <a:endParaRPr lang="en-US"/>
        </a:p>
      </dgm:t>
    </dgm:pt>
    <dgm:pt modelId="{FA87A25C-5F73-48F9-86E4-B9EFCE1F5D00}" type="pres">
      <dgm:prSet presAssocID="{C701BA6B-B074-4429-AF8B-387C5084A56F}" presName="node" presStyleLbl="node1" presStyleIdx="5" presStyleCnt="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17CF8F8-58A4-43BE-AA7A-43402BA067D9}" type="pres">
      <dgm:prSet presAssocID="{109D4E39-CE96-4CDB-B89B-47E89F7FD072}" presName="parTrans" presStyleLbl="sibTrans2D1" presStyleIdx="6" presStyleCnt="10"/>
      <dgm:spPr/>
      <dgm:t>
        <a:bodyPr/>
        <a:lstStyle/>
        <a:p>
          <a:endParaRPr lang="en-US"/>
        </a:p>
      </dgm:t>
    </dgm:pt>
    <dgm:pt modelId="{C0EAFAF9-6992-4342-B42F-75D60249E60E}" type="pres">
      <dgm:prSet presAssocID="{109D4E39-CE96-4CDB-B89B-47E89F7FD072}" presName="connectorText" presStyleLbl="sibTrans2D1" presStyleIdx="6" presStyleCnt="10"/>
      <dgm:spPr/>
      <dgm:t>
        <a:bodyPr/>
        <a:lstStyle/>
        <a:p>
          <a:endParaRPr lang="en-US"/>
        </a:p>
      </dgm:t>
    </dgm:pt>
    <dgm:pt modelId="{B5D6FBF0-4D18-44FE-AC18-17E5632268D3}" type="pres">
      <dgm:prSet presAssocID="{1A944644-C580-46FA-AA65-1D9AD8286753}" presName="node" presStyleLbl="node1" presStyleIdx="6" presStyleCnt="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E95F33D-84B6-4BD3-9437-F6666AC543FC}" type="pres">
      <dgm:prSet presAssocID="{FB867F3E-EB27-4885-97A5-751CAA860B42}" presName="parTrans" presStyleLbl="sibTrans2D1" presStyleIdx="7" presStyleCnt="10"/>
      <dgm:spPr/>
      <dgm:t>
        <a:bodyPr/>
        <a:lstStyle/>
        <a:p>
          <a:endParaRPr lang="en-US"/>
        </a:p>
      </dgm:t>
    </dgm:pt>
    <dgm:pt modelId="{8570F464-B41A-466D-A1A2-60967168BFEF}" type="pres">
      <dgm:prSet presAssocID="{FB867F3E-EB27-4885-97A5-751CAA860B42}" presName="connectorText" presStyleLbl="sibTrans2D1" presStyleIdx="7" presStyleCnt="10"/>
      <dgm:spPr/>
      <dgm:t>
        <a:bodyPr/>
        <a:lstStyle/>
        <a:p>
          <a:endParaRPr lang="en-US"/>
        </a:p>
      </dgm:t>
    </dgm:pt>
    <dgm:pt modelId="{80D211B9-EFE4-423E-B3AA-6993B3E31419}" type="pres">
      <dgm:prSet presAssocID="{53FDF001-8D87-4733-BC5D-9803F28C3936}" presName="node" presStyleLbl="node1" presStyleIdx="7" presStyleCnt="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94710C2-9D86-410E-9026-F74E7D96D4C2}" type="pres">
      <dgm:prSet presAssocID="{DE277B5A-DE1E-47F3-919F-12B9514EEEC6}" presName="parTrans" presStyleLbl="sibTrans2D1" presStyleIdx="8" presStyleCnt="10"/>
      <dgm:spPr/>
      <dgm:t>
        <a:bodyPr/>
        <a:lstStyle/>
        <a:p>
          <a:endParaRPr lang="en-US"/>
        </a:p>
      </dgm:t>
    </dgm:pt>
    <dgm:pt modelId="{9F893559-71F1-4513-894A-D0D7A62610F4}" type="pres">
      <dgm:prSet presAssocID="{DE277B5A-DE1E-47F3-919F-12B9514EEEC6}" presName="connectorText" presStyleLbl="sibTrans2D1" presStyleIdx="8" presStyleCnt="10"/>
      <dgm:spPr/>
      <dgm:t>
        <a:bodyPr/>
        <a:lstStyle/>
        <a:p>
          <a:endParaRPr lang="en-US"/>
        </a:p>
      </dgm:t>
    </dgm:pt>
    <dgm:pt modelId="{4529CCEC-DA6A-4CEA-B4D5-06660D2E5359}" type="pres">
      <dgm:prSet presAssocID="{027BE2AA-B4BE-4B30-87C3-805415D68FCB}" presName="node" presStyleLbl="node1" presStyleIdx="8" presStyleCnt="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6EB0BC0-5D5A-4FB4-8273-4DEB8BF87558}" type="pres">
      <dgm:prSet presAssocID="{45DF7AD7-8850-4FB1-AFE0-98394D43B9BC}" presName="parTrans" presStyleLbl="sibTrans2D1" presStyleIdx="9" presStyleCnt="10"/>
      <dgm:spPr/>
      <dgm:t>
        <a:bodyPr/>
        <a:lstStyle/>
        <a:p>
          <a:endParaRPr lang="en-US"/>
        </a:p>
      </dgm:t>
    </dgm:pt>
    <dgm:pt modelId="{3F5102F6-A71F-4CEF-97AD-E72D4413CEFB}" type="pres">
      <dgm:prSet presAssocID="{45DF7AD7-8850-4FB1-AFE0-98394D43B9BC}" presName="connectorText" presStyleLbl="sibTrans2D1" presStyleIdx="9" presStyleCnt="10"/>
      <dgm:spPr/>
      <dgm:t>
        <a:bodyPr/>
        <a:lstStyle/>
        <a:p>
          <a:endParaRPr lang="en-US"/>
        </a:p>
      </dgm:t>
    </dgm:pt>
    <dgm:pt modelId="{E0B93272-EF6D-47ED-AAA3-BB015F75121B}" type="pres">
      <dgm:prSet presAssocID="{5E4B92BB-F1D9-41CE-A705-6BB2596BC878}" presName="node" presStyleLbl="node1" presStyleIdx="9" presStyleCnt="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F4C0AD32-4051-472F-84EF-9DA96A3460B8}" type="presOf" srcId="{FB867F3E-EB27-4885-97A5-751CAA860B42}" destId="{8570F464-B41A-466D-A1A2-60967168BFEF}" srcOrd="1" destOrd="0" presId="urn:microsoft.com/office/officeart/2005/8/layout/radial5"/>
    <dgm:cxn modelId="{707B6EDA-294F-49E3-818E-836BFB8BAB99}" type="presOf" srcId="{A361E5C0-6663-4E8F-B0E8-F41899DAA892}" destId="{F7DCA7C2-050B-411D-950C-8CE7E7E53615}" srcOrd="0" destOrd="0" presId="urn:microsoft.com/office/officeart/2005/8/layout/radial5"/>
    <dgm:cxn modelId="{7065ABC6-D08A-421D-AC26-D751AD0D79E0}" srcId="{51EEC445-0108-427E-91D5-3E893A6C0495}" destId="{5E4B92BB-F1D9-41CE-A705-6BB2596BC878}" srcOrd="9" destOrd="0" parTransId="{45DF7AD7-8850-4FB1-AFE0-98394D43B9BC}" sibTransId="{E7C45774-8AD1-48EA-806F-BB128781E6A3}"/>
    <dgm:cxn modelId="{C3FA3118-CE59-4C1B-AB27-A018930343FF}" srcId="{51EEC445-0108-427E-91D5-3E893A6C0495}" destId="{F7804CBD-846A-485B-B2B2-98B2D2B040D0}" srcOrd="4" destOrd="0" parTransId="{7495B560-F4A7-4E84-B686-71D2237E18B6}" sibTransId="{A649D2B0-542E-45EE-8AB0-45738F6D80A3}"/>
    <dgm:cxn modelId="{56E988F1-BEB3-45A3-B6C2-AEF52CCFB9B4}" type="presOf" srcId="{4ED7F4A5-8263-44D0-9BC2-68BBA125DE2A}" destId="{9EEE4EFF-E028-46C1-BE65-EEEA19E076B1}" srcOrd="0" destOrd="0" presId="urn:microsoft.com/office/officeart/2005/8/layout/radial5"/>
    <dgm:cxn modelId="{3900E2E2-458D-4AC1-9E78-75AE73853390}" type="presOf" srcId="{FB867F3E-EB27-4885-97A5-751CAA860B42}" destId="{AE95F33D-84B6-4BD3-9437-F6666AC543FC}" srcOrd="0" destOrd="0" presId="urn:microsoft.com/office/officeart/2005/8/layout/radial5"/>
    <dgm:cxn modelId="{7552941B-FF1A-462C-9B16-D746200A19C2}" type="presOf" srcId="{7495B560-F4A7-4E84-B686-71D2237E18B6}" destId="{AFC5AB0C-4266-4279-8783-18DC52C5E165}" srcOrd="1" destOrd="0" presId="urn:microsoft.com/office/officeart/2005/8/layout/radial5"/>
    <dgm:cxn modelId="{256FBBBB-C281-4B35-830C-ADB875513DD9}" type="presOf" srcId="{1A944644-C580-46FA-AA65-1D9AD8286753}" destId="{B5D6FBF0-4D18-44FE-AC18-17E5632268D3}" srcOrd="0" destOrd="0" presId="urn:microsoft.com/office/officeart/2005/8/layout/radial5"/>
    <dgm:cxn modelId="{EF951593-0103-4281-A23C-33254B3AA4A7}" type="presOf" srcId="{DE277B5A-DE1E-47F3-919F-12B9514EEEC6}" destId="{194710C2-9D86-410E-9026-F74E7D96D4C2}" srcOrd="0" destOrd="0" presId="urn:microsoft.com/office/officeart/2005/8/layout/radial5"/>
    <dgm:cxn modelId="{5E34291F-A9D1-42FC-8D9C-C386D05FD665}" type="presOf" srcId="{31AFC710-BAF2-4095-AD9F-7D657EC58BD9}" destId="{ABD7F136-1972-47F6-A400-849B48E46EA6}" srcOrd="1" destOrd="0" presId="urn:microsoft.com/office/officeart/2005/8/layout/radial5"/>
    <dgm:cxn modelId="{C36956FB-45DD-43C6-A461-1C02D1B466B9}" type="presOf" srcId="{18A3B0C6-14E1-4D6A-9F51-BC1BBBCB85EF}" destId="{5B20E88F-1E05-440F-BBB5-493ABF2A1D3F}" srcOrd="0" destOrd="0" presId="urn:microsoft.com/office/officeart/2005/8/layout/radial5"/>
    <dgm:cxn modelId="{F3ED584B-EAC2-4282-86D4-BC5A4F51F978}" type="presOf" srcId="{027BE2AA-B4BE-4B30-87C3-805415D68FCB}" destId="{4529CCEC-DA6A-4CEA-B4D5-06660D2E5359}" srcOrd="0" destOrd="0" presId="urn:microsoft.com/office/officeart/2005/8/layout/radial5"/>
    <dgm:cxn modelId="{6BEFACB5-4251-4D05-8950-BE9AA331F06A}" type="presOf" srcId="{45DF7AD7-8850-4FB1-AFE0-98394D43B9BC}" destId="{A6EB0BC0-5D5A-4FB4-8273-4DEB8BF87558}" srcOrd="0" destOrd="0" presId="urn:microsoft.com/office/officeart/2005/8/layout/radial5"/>
    <dgm:cxn modelId="{9BEF51B6-0EB9-4EBA-991F-76C70775D3AD}" srcId="{51EEC445-0108-427E-91D5-3E893A6C0495}" destId="{53FDF001-8D87-4733-BC5D-9803F28C3936}" srcOrd="7" destOrd="0" parTransId="{FB867F3E-EB27-4885-97A5-751CAA860B42}" sibTransId="{239F805E-F912-4500-9928-42F9773B7FD1}"/>
    <dgm:cxn modelId="{EA171D40-4873-4E16-B0E6-05F0FCD72885}" type="presOf" srcId="{DB808D93-869B-48AC-BC2B-5E1814F073CE}" destId="{A58133D1-C000-4789-BBE8-DE3890C56F8D}" srcOrd="0" destOrd="0" presId="urn:microsoft.com/office/officeart/2005/8/layout/radial5"/>
    <dgm:cxn modelId="{DC7951F8-606C-4B47-BEBA-4662DE3B06AB}" srcId="{51EEC445-0108-427E-91D5-3E893A6C0495}" destId="{C701BA6B-B074-4429-AF8B-387C5084A56F}" srcOrd="5" destOrd="0" parTransId="{31AFC710-BAF2-4095-AD9F-7D657EC58BD9}" sibTransId="{B760645C-A39F-4153-8840-C5D8F6CE2BCA}"/>
    <dgm:cxn modelId="{91CC9727-2C0B-4CC6-8B68-72E5F6F04A16}" srcId="{51EEC445-0108-427E-91D5-3E893A6C0495}" destId="{F7A51639-45CB-409D-96F6-8AFC8F296D25}" srcOrd="1" destOrd="0" parTransId="{7E7FF6E8-6510-46E0-ABA6-246D8109511E}" sibTransId="{8872D3C4-7FEF-4F56-94B8-53C834096E28}"/>
    <dgm:cxn modelId="{0C186E45-A93B-46DF-AB63-D9FEB7ED5137}" type="presOf" srcId="{5C84FD1C-98D3-47DA-AE16-F790259FF799}" destId="{041154AB-F487-4F63-A314-7F5689EFC9E8}" srcOrd="1" destOrd="0" presId="urn:microsoft.com/office/officeart/2005/8/layout/radial5"/>
    <dgm:cxn modelId="{55A4B54E-642A-41DD-9CA3-54DAA3F76D9E}" srcId="{56E5BB9F-B3C6-49F2-9872-B8583087393F}" destId="{51EEC445-0108-427E-91D5-3E893A6C0495}" srcOrd="0" destOrd="0" parTransId="{08CECACF-F8B4-4A01-AB16-758C7C9CFBA4}" sibTransId="{0C78A060-6377-47FD-BC8F-E7321902DD6A}"/>
    <dgm:cxn modelId="{2972D9DB-F2CB-4772-986D-E7B4C00C3072}" type="presOf" srcId="{5C84FD1C-98D3-47DA-AE16-F790259FF799}" destId="{D64FBC1C-1898-418D-A05D-19B1E1CC278B}" srcOrd="0" destOrd="0" presId="urn:microsoft.com/office/officeart/2005/8/layout/radial5"/>
    <dgm:cxn modelId="{470A205E-24C7-4A73-824E-DA7FC4B35EC0}" srcId="{51EEC445-0108-427E-91D5-3E893A6C0495}" destId="{A361E5C0-6663-4E8F-B0E8-F41899DAA892}" srcOrd="0" destOrd="0" parTransId="{4ED7F4A5-8263-44D0-9BC2-68BBA125DE2A}" sibTransId="{79FCFEDA-0196-4B24-B7BC-57910220DCE0}"/>
    <dgm:cxn modelId="{7D11BA58-27F6-4238-9D20-7F9EC4EE284A}" type="presOf" srcId="{DE277B5A-DE1E-47F3-919F-12B9514EEEC6}" destId="{9F893559-71F1-4513-894A-D0D7A62610F4}" srcOrd="1" destOrd="0" presId="urn:microsoft.com/office/officeart/2005/8/layout/radial5"/>
    <dgm:cxn modelId="{A47032D7-EBBB-4380-B459-772424C14C13}" type="presOf" srcId="{C701BA6B-B074-4429-AF8B-387C5084A56F}" destId="{FA87A25C-5F73-48F9-86E4-B9EFCE1F5D00}" srcOrd="0" destOrd="0" presId="urn:microsoft.com/office/officeart/2005/8/layout/radial5"/>
    <dgm:cxn modelId="{81F4A6B8-8A4B-4713-8A98-1C2AEC352156}" type="presOf" srcId="{7E7FF6E8-6510-46E0-ABA6-246D8109511E}" destId="{82B821BA-60E1-4D7B-8E49-233669B78E20}" srcOrd="1" destOrd="0" presId="urn:microsoft.com/office/officeart/2005/8/layout/radial5"/>
    <dgm:cxn modelId="{2484F95C-1147-4629-B31C-C9E07C83D6F2}" srcId="{51EEC445-0108-427E-91D5-3E893A6C0495}" destId="{1A944644-C580-46FA-AA65-1D9AD8286753}" srcOrd="6" destOrd="0" parTransId="{109D4E39-CE96-4CDB-B89B-47E89F7FD072}" sibTransId="{6A804A57-96FC-4093-87C3-557DF5720B64}"/>
    <dgm:cxn modelId="{6849E744-30CE-4D62-ACFA-E2D7AEB319D3}" type="presOf" srcId="{B72129C6-C8E9-45A2-A5B3-16ACC11E5F93}" destId="{8D499382-1D0C-4C9C-BB65-553EA6A8B39E}" srcOrd="0" destOrd="0" presId="urn:microsoft.com/office/officeart/2005/8/layout/radial5"/>
    <dgm:cxn modelId="{625DBF0A-9334-4532-96E5-D16743D3BC0D}" type="presOf" srcId="{31AFC710-BAF2-4095-AD9F-7D657EC58BD9}" destId="{2DE10963-6476-466B-A30F-2B6B5CA8267F}" srcOrd="0" destOrd="0" presId="urn:microsoft.com/office/officeart/2005/8/layout/radial5"/>
    <dgm:cxn modelId="{5C9DDCE3-C337-483E-B8BC-F4EF35F07886}" type="presOf" srcId="{56E5BB9F-B3C6-49F2-9872-B8583087393F}" destId="{74463523-0897-43ED-850C-6C6B66F093D9}" srcOrd="0" destOrd="0" presId="urn:microsoft.com/office/officeart/2005/8/layout/radial5"/>
    <dgm:cxn modelId="{E33DE8AB-0057-4DF3-BD32-65AD3FF1A51C}" type="presOf" srcId="{4ED7F4A5-8263-44D0-9BC2-68BBA125DE2A}" destId="{E9D8BFE4-F42C-4A89-9D61-B407AA2936DB}" srcOrd="1" destOrd="0" presId="urn:microsoft.com/office/officeart/2005/8/layout/radial5"/>
    <dgm:cxn modelId="{2BABA652-3C16-4282-986F-3A80089CF67B}" type="presOf" srcId="{109D4E39-CE96-4CDB-B89B-47E89F7FD072}" destId="{117CF8F8-58A4-43BE-AA7A-43402BA067D9}" srcOrd="0" destOrd="0" presId="urn:microsoft.com/office/officeart/2005/8/layout/radial5"/>
    <dgm:cxn modelId="{BC1F53BC-FDA5-48DC-8397-E3642A054070}" type="presOf" srcId="{7E7FF6E8-6510-46E0-ABA6-246D8109511E}" destId="{56EAF40B-8F77-4B51-A486-4536FD0878F2}" srcOrd="0" destOrd="0" presId="urn:microsoft.com/office/officeart/2005/8/layout/radial5"/>
    <dgm:cxn modelId="{0BEF7A12-477B-4CE9-8C2C-869C34FCBF23}" srcId="{51EEC445-0108-427E-91D5-3E893A6C0495}" destId="{18A3B0C6-14E1-4D6A-9F51-BC1BBBCB85EF}" srcOrd="2" destOrd="0" parTransId="{DB808D93-869B-48AC-BC2B-5E1814F073CE}" sibTransId="{4BB07743-3801-45CD-BC51-AD12121DFD2B}"/>
    <dgm:cxn modelId="{917AE70F-885A-4FC1-A2A0-01B2F4515B9B}" type="presOf" srcId="{53FDF001-8D87-4733-BC5D-9803F28C3936}" destId="{80D211B9-EFE4-423E-B3AA-6993B3E31419}" srcOrd="0" destOrd="0" presId="urn:microsoft.com/office/officeart/2005/8/layout/radial5"/>
    <dgm:cxn modelId="{F334B8FA-4BCB-4D25-8121-0CAD0A3D484D}" srcId="{51EEC445-0108-427E-91D5-3E893A6C0495}" destId="{B72129C6-C8E9-45A2-A5B3-16ACC11E5F93}" srcOrd="3" destOrd="0" parTransId="{5C84FD1C-98D3-47DA-AE16-F790259FF799}" sibTransId="{F8253045-3B62-4D2D-B74D-8BB8835DFED1}"/>
    <dgm:cxn modelId="{236C98EE-0E3E-4AB3-93EE-2F1A922ECC05}" type="presOf" srcId="{51EEC445-0108-427E-91D5-3E893A6C0495}" destId="{ACAA2667-CB96-405B-B083-9D2B219CFAB4}" srcOrd="0" destOrd="0" presId="urn:microsoft.com/office/officeart/2005/8/layout/radial5"/>
    <dgm:cxn modelId="{75E44C6D-C6BC-4AA5-9FD5-91FDC622E249}" type="presOf" srcId="{F7A51639-45CB-409D-96F6-8AFC8F296D25}" destId="{8377C9AF-D03E-4CA7-9475-CF12CEC29BD8}" srcOrd="0" destOrd="0" presId="urn:microsoft.com/office/officeart/2005/8/layout/radial5"/>
    <dgm:cxn modelId="{9378ED71-F098-463C-BD25-57459B40F695}" type="presOf" srcId="{F7804CBD-846A-485B-B2B2-98B2D2B040D0}" destId="{CB9A45C2-9D97-4E9E-8363-260E0EB7E979}" srcOrd="0" destOrd="0" presId="urn:microsoft.com/office/officeart/2005/8/layout/radial5"/>
    <dgm:cxn modelId="{723D5E30-E9D1-4721-A2A4-263CB31BB2CB}" type="presOf" srcId="{7495B560-F4A7-4E84-B686-71D2237E18B6}" destId="{4533A414-5039-4CB2-963F-80A3C18C5D04}" srcOrd="0" destOrd="0" presId="urn:microsoft.com/office/officeart/2005/8/layout/radial5"/>
    <dgm:cxn modelId="{D3C3D3A4-DE4D-437C-A21D-DC52D3E78241}" type="presOf" srcId="{DB808D93-869B-48AC-BC2B-5E1814F073CE}" destId="{67317DAC-3D11-4AF6-86C8-F606580B33FE}" srcOrd="1" destOrd="0" presId="urn:microsoft.com/office/officeart/2005/8/layout/radial5"/>
    <dgm:cxn modelId="{DEB93A65-23C9-4674-8393-3A9769731A89}" srcId="{51EEC445-0108-427E-91D5-3E893A6C0495}" destId="{027BE2AA-B4BE-4B30-87C3-805415D68FCB}" srcOrd="8" destOrd="0" parTransId="{DE277B5A-DE1E-47F3-919F-12B9514EEEC6}" sibTransId="{C673A660-D9A9-4D7C-A70B-59E64F397B89}"/>
    <dgm:cxn modelId="{AE278F8A-D074-405C-8CC0-D54BE1DFC826}" type="presOf" srcId="{45DF7AD7-8850-4FB1-AFE0-98394D43B9BC}" destId="{3F5102F6-A71F-4CEF-97AD-E72D4413CEFB}" srcOrd="1" destOrd="0" presId="urn:microsoft.com/office/officeart/2005/8/layout/radial5"/>
    <dgm:cxn modelId="{F24E4384-E92B-4858-B68B-7B0777F1827F}" type="presOf" srcId="{5E4B92BB-F1D9-41CE-A705-6BB2596BC878}" destId="{E0B93272-EF6D-47ED-AAA3-BB015F75121B}" srcOrd="0" destOrd="0" presId="urn:microsoft.com/office/officeart/2005/8/layout/radial5"/>
    <dgm:cxn modelId="{3A624744-B272-4734-81DB-1404FA6842F0}" type="presOf" srcId="{109D4E39-CE96-4CDB-B89B-47E89F7FD072}" destId="{C0EAFAF9-6992-4342-B42F-75D60249E60E}" srcOrd="1" destOrd="0" presId="urn:microsoft.com/office/officeart/2005/8/layout/radial5"/>
    <dgm:cxn modelId="{8C2CB5D5-816C-4CB5-8C3C-D465AE765D69}" type="presParOf" srcId="{74463523-0897-43ED-850C-6C6B66F093D9}" destId="{ACAA2667-CB96-405B-B083-9D2B219CFAB4}" srcOrd="0" destOrd="0" presId="urn:microsoft.com/office/officeart/2005/8/layout/radial5"/>
    <dgm:cxn modelId="{BB0A627D-4CF6-4507-ABD4-E70517135250}" type="presParOf" srcId="{74463523-0897-43ED-850C-6C6B66F093D9}" destId="{9EEE4EFF-E028-46C1-BE65-EEEA19E076B1}" srcOrd="1" destOrd="0" presId="urn:microsoft.com/office/officeart/2005/8/layout/radial5"/>
    <dgm:cxn modelId="{A2179262-3C84-4B51-A3EA-654F4F78ED4A}" type="presParOf" srcId="{9EEE4EFF-E028-46C1-BE65-EEEA19E076B1}" destId="{E9D8BFE4-F42C-4A89-9D61-B407AA2936DB}" srcOrd="0" destOrd="0" presId="urn:microsoft.com/office/officeart/2005/8/layout/radial5"/>
    <dgm:cxn modelId="{DBEC651F-E3D6-4873-A2CE-258257FB7DC1}" type="presParOf" srcId="{74463523-0897-43ED-850C-6C6B66F093D9}" destId="{F7DCA7C2-050B-411D-950C-8CE7E7E53615}" srcOrd="2" destOrd="0" presId="urn:microsoft.com/office/officeart/2005/8/layout/radial5"/>
    <dgm:cxn modelId="{B46C53F2-A1A2-4ED4-B380-42EDAB9BAF16}" type="presParOf" srcId="{74463523-0897-43ED-850C-6C6B66F093D9}" destId="{56EAF40B-8F77-4B51-A486-4536FD0878F2}" srcOrd="3" destOrd="0" presId="urn:microsoft.com/office/officeart/2005/8/layout/radial5"/>
    <dgm:cxn modelId="{81EB5001-0758-49A3-A0AB-27BA027D082D}" type="presParOf" srcId="{56EAF40B-8F77-4B51-A486-4536FD0878F2}" destId="{82B821BA-60E1-4D7B-8E49-233669B78E20}" srcOrd="0" destOrd="0" presId="urn:microsoft.com/office/officeart/2005/8/layout/radial5"/>
    <dgm:cxn modelId="{636E1737-5B44-4AF0-A4FB-179362880D49}" type="presParOf" srcId="{74463523-0897-43ED-850C-6C6B66F093D9}" destId="{8377C9AF-D03E-4CA7-9475-CF12CEC29BD8}" srcOrd="4" destOrd="0" presId="urn:microsoft.com/office/officeart/2005/8/layout/radial5"/>
    <dgm:cxn modelId="{B45DFE97-7A7D-4391-9252-7951D88BCE9E}" type="presParOf" srcId="{74463523-0897-43ED-850C-6C6B66F093D9}" destId="{A58133D1-C000-4789-BBE8-DE3890C56F8D}" srcOrd="5" destOrd="0" presId="urn:microsoft.com/office/officeart/2005/8/layout/radial5"/>
    <dgm:cxn modelId="{713DBEC5-5425-4C70-AAD8-9AAD0608925F}" type="presParOf" srcId="{A58133D1-C000-4789-BBE8-DE3890C56F8D}" destId="{67317DAC-3D11-4AF6-86C8-F606580B33FE}" srcOrd="0" destOrd="0" presId="urn:microsoft.com/office/officeart/2005/8/layout/radial5"/>
    <dgm:cxn modelId="{02D89B23-0CA3-4194-8BCA-4B92DE57FB19}" type="presParOf" srcId="{74463523-0897-43ED-850C-6C6B66F093D9}" destId="{5B20E88F-1E05-440F-BBB5-493ABF2A1D3F}" srcOrd="6" destOrd="0" presId="urn:microsoft.com/office/officeart/2005/8/layout/radial5"/>
    <dgm:cxn modelId="{9710D6D8-2E3E-446F-8920-7101705C56A3}" type="presParOf" srcId="{74463523-0897-43ED-850C-6C6B66F093D9}" destId="{D64FBC1C-1898-418D-A05D-19B1E1CC278B}" srcOrd="7" destOrd="0" presId="urn:microsoft.com/office/officeart/2005/8/layout/radial5"/>
    <dgm:cxn modelId="{55BBE48E-2365-4F94-9085-16CB2CA54575}" type="presParOf" srcId="{D64FBC1C-1898-418D-A05D-19B1E1CC278B}" destId="{041154AB-F487-4F63-A314-7F5689EFC9E8}" srcOrd="0" destOrd="0" presId="urn:microsoft.com/office/officeart/2005/8/layout/radial5"/>
    <dgm:cxn modelId="{7D7153C6-A6CB-4304-AAD4-747402060AFF}" type="presParOf" srcId="{74463523-0897-43ED-850C-6C6B66F093D9}" destId="{8D499382-1D0C-4C9C-BB65-553EA6A8B39E}" srcOrd="8" destOrd="0" presId="urn:microsoft.com/office/officeart/2005/8/layout/radial5"/>
    <dgm:cxn modelId="{2EB42961-2BAC-4963-89F9-57110AE51ECD}" type="presParOf" srcId="{74463523-0897-43ED-850C-6C6B66F093D9}" destId="{4533A414-5039-4CB2-963F-80A3C18C5D04}" srcOrd="9" destOrd="0" presId="urn:microsoft.com/office/officeart/2005/8/layout/radial5"/>
    <dgm:cxn modelId="{92533C64-46D9-4F9D-878F-6061166624E3}" type="presParOf" srcId="{4533A414-5039-4CB2-963F-80A3C18C5D04}" destId="{AFC5AB0C-4266-4279-8783-18DC52C5E165}" srcOrd="0" destOrd="0" presId="urn:microsoft.com/office/officeart/2005/8/layout/radial5"/>
    <dgm:cxn modelId="{617D9DF1-4D49-43AB-B6A6-577A71BB829D}" type="presParOf" srcId="{74463523-0897-43ED-850C-6C6B66F093D9}" destId="{CB9A45C2-9D97-4E9E-8363-260E0EB7E979}" srcOrd="10" destOrd="0" presId="urn:microsoft.com/office/officeart/2005/8/layout/radial5"/>
    <dgm:cxn modelId="{995A5FDA-4149-4D1F-987B-261F8DFFFC4E}" type="presParOf" srcId="{74463523-0897-43ED-850C-6C6B66F093D9}" destId="{2DE10963-6476-466B-A30F-2B6B5CA8267F}" srcOrd="11" destOrd="0" presId="urn:microsoft.com/office/officeart/2005/8/layout/radial5"/>
    <dgm:cxn modelId="{47BD6842-6926-4E76-8043-D775C13A5253}" type="presParOf" srcId="{2DE10963-6476-466B-A30F-2B6B5CA8267F}" destId="{ABD7F136-1972-47F6-A400-849B48E46EA6}" srcOrd="0" destOrd="0" presId="urn:microsoft.com/office/officeart/2005/8/layout/radial5"/>
    <dgm:cxn modelId="{E71D2030-A425-4340-AB22-44F359EE818F}" type="presParOf" srcId="{74463523-0897-43ED-850C-6C6B66F093D9}" destId="{FA87A25C-5F73-48F9-86E4-B9EFCE1F5D00}" srcOrd="12" destOrd="0" presId="urn:microsoft.com/office/officeart/2005/8/layout/radial5"/>
    <dgm:cxn modelId="{1460DFF7-0E49-468C-95A1-4DA408ACC065}" type="presParOf" srcId="{74463523-0897-43ED-850C-6C6B66F093D9}" destId="{117CF8F8-58A4-43BE-AA7A-43402BA067D9}" srcOrd="13" destOrd="0" presId="urn:microsoft.com/office/officeart/2005/8/layout/radial5"/>
    <dgm:cxn modelId="{3F16D2B1-683A-4C36-B5B5-091770C3CC5D}" type="presParOf" srcId="{117CF8F8-58A4-43BE-AA7A-43402BA067D9}" destId="{C0EAFAF9-6992-4342-B42F-75D60249E60E}" srcOrd="0" destOrd="0" presId="urn:microsoft.com/office/officeart/2005/8/layout/radial5"/>
    <dgm:cxn modelId="{D193E6FB-8524-4E99-8588-646E0F4EED4C}" type="presParOf" srcId="{74463523-0897-43ED-850C-6C6B66F093D9}" destId="{B5D6FBF0-4D18-44FE-AC18-17E5632268D3}" srcOrd="14" destOrd="0" presId="urn:microsoft.com/office/officeart/2005/8/layout/radial5"/>
    <dgm:cxn modelId="{EE42793C-339C-4D62-B5F8-9C6411C5F3B4}" type="presParOf" srcId="{74463523-0897-43ED-850C-6C6B66F093D9}" destId="{AE95F33D-84B6-4BD3-9437-F6666AC543FC}" srcOrd="15" destOrd="0" presId="urn:microsoft.com/office/officeart/2005/8/layout/radial5"/>
    <dgm:cxn modelId="{1F55C68D-5787-4BEC-8A8F-019D2BAABDBA}" type="presParOf" srcId="{AE95F33D-84B6-4BD3-9437-F6666AC543FC}" destId="{8570F464-B41A-466D-A1A2-60967168BFEF}" srcOrd="0" destOrd="0" presId="urn:microsoft.com/office/officeart/2005/8/layout/radial5"/>
    <dgm:cxn modelId="{0AFB7DAD-22CC-4600-9AE9-E402D1EB6845}" type="presParOf" srcId="{74463523-0897-43ED-850C-6C6B66F093D9}" destId="{80D211B9-EFE4-423E-B3AA-6993B3E31419}" srcOrd="16" destOrd="0" presId="urn:microsoft.com/office/officeart/2005/8/layout/radial5"/>
    <dgm:cxn modelId="{BE0EDBC3-A9BB-472B-8F7E-1027021D06C9}" type="presParOf" srcId="{74463523-0897-43ED-850C-6C6B66F093D9}" destId="{194710C2-9D86-410E-9026-F74E7D96D4C2}" srcOrd="17" destOrd="0" presId="urn:microsoft.com/office/officeart/2005/8/layout/radial5"/>
    <dgm:cxn modelId="{54A2E0CC-C1EE-4CB5-AC08-C0EB975E3A7E}" type="presParOf" srcId="{194710C2-9D86-410E-9026-F74E7D96D4C2}" destId="{9F893559-71F1-4513-894A-D0D7A62610F4}" srcOrd="0" destOrd="0" presId="urn:microsoft.com/office/officeart/2005/8/layout/radial5"/>
    <dgm:cxn modelId="{689DC849-0C3B-4C1A-9DD8-9D00667893C2}" type="presParOf" srcId="{74463523-0897-43ED-850C-6C6B66F093D9}" destId="{4529CCEC-DA6A-4CEA-B4D5-06660D2E5359}" srcOrd="18" destOrd="0" presId="urn:microsoft.com/office/officeart/2005/8/layout/radial5"/>
    <dgm:cxn modelId="{8484E749-BE22-4C1F-B29D-BA140AEAC829}" type="presParOf" srcId="{74463523-0897-43ED-850C-6C6B66F093D9}" destId="{A6EB0BC0-5D5A-4FB4-8273-4DEB8BF87558}" srcOrd="19" destOrd="0" presId="urn:microsoft.com/office/officeart/2005/8/layout/radial5"/>
    <dgm:cxn modelId="{5D2BD94E-EC9E-4074-83A6-85965A7CDABF}" type="presParOf" srcId="{A6EB0BC0-5D5A-4FB4-8273-4DEB8BF87558}" destId="{3F5102F6-A71F-4CEF-97AD-E72D4413CEFB}" srcOrd="0" destOrd="0" presId="urn:microsoft.com/office/officeart/2005/8/layout/radial5"/>
    <dgm:cxn modelId="{3E892458-859D-468B-B3D9-45151371E122}" type="presParOf" srcId="{74463523-0897-43ED-850C-6C6B66F093D9}" destId="{E0B93272-EF6D-47ED-AAA3-BB015F75121B}" srcOrd="20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41CE9BE-FC03-452B-B05C-C257B8250E0A}">
      <dsp:nvSpPr>
        <dsp:cNvPr id="0" name=""/>
        <dsp:cNvSpPr/>
      </dsp:nvSpPr>
      <dsp:spPr>
        <a:xfrm>
          <a:off x="1763699" y="409386"/>
          <a:ext cx="4598483" cy="4598483"/>
        </a:xfrm>
        <a:prstGeom prst="blockArc">
          <a:avLst>
            <a:gd name="adj1" fmla="val 14040000"/>
            <a:gd name="adj2" fmla="val 16200000"/>
            <a:gd name="adj3" fmla="val 2757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63FD5BC2-74EA-4112-B130-B398559943F0}">
      <dsp:nvSpPr>
        <dsp:cNvPr id="0" name=""/>
        <dsp:cNvSpPr/>
      </dsp:nvSpPr>
      <dsp:spPr>
        <a:xfrm>
          <a:off x="1763699" y="409386"/>
          <a:ext cx="4598483" cy="4598483"/>
        </a:xfrm>
        <a:prstGeom prst="blockArc">
          <a:avLst>
            <a:gd name="adj1" fmla="val 11880000"/>
            <a:gd name="adj2" fmla="val 14040000"/>
            <a:gd name="adj3" fmla="val 2757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57AEB61-3FA4-4F1E-91F1-29092E150DF7}">
      <dsp:nvSpPr>
        <dsp:cNvPr id="0" name=""/>
        <dsp:cNvSpPr/>
      </dsp:nvSpPr>
      <dsp:spPr>
        <a:xfrm>
          <a:off x="1763699" y="409386"/>
          <a:ext cx="4598483" cy="4598483"/>
        </a:xfrm>
        <a:prstGeom prst="blockArc">
          <a:avLst>
            <a:gd name="adj1" fmla="val 9720000"/>
            <a:gd name="adj2" fmla="val 11880000"/>
            <a:gd name="adj3" fmla="val 2757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6CC3FC5E-2337-4D70-9D4A-9E079564C16B}">
      <dsp:nvSpPr>
        <dsp:cNvPr id="0" name=""/>
        <dsp:cNvSpPr/>
      </dsp:nvSpPr>
      <dsp:spPr>
        <a:xfrm>
          <a:off x="1763699" y="409386"/>
          <a:ext cx="4598483" cy="4598483"/>
        </a:xfrm>
        <a:prstGeom prst="blockArc">
          <a:avLst>
            <a:gd name="adj1" fmla="val 7560000"/>
            <a:gd name="adj2" fmla="val 9720000"/>
            <a:gd name="adj3" fmla="val 2757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0B92A95-E8E8-4706-9C77-B1C884A91D93}">
      <dsp:nvSpPr>
        <dsp:cNvPr id="0" name=""/>
        <dsp:cNvSpPr/>
      </dsp:nvSpPr>
      <dsp:spPr>
        <a:xfrm>
          <a:off x="1763699" y="409386"/>
          <a:ext cx="4598483" cy="4598483"/>
        </a:xfrm>
        <a:prstGeom prst="blockArc">
          <a:avLst>
            <a:gd name="adj1" fmla="val 5400000"/>
            <a:gd name="adj2" fmla="val 7560000"/>
            <a:gd name="adj3" fmla="val 2757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9B6DB09-FA18-4A2D-87F7-95F0EFFE77FC}">
      <dsp:nvSpPr>
        <dsp:cNvPr id="0" name=""/>
        <dsp:cNvSpPr/>
      </dsp:nvSpPr>
      <dsp:spPr>
        <a:xfrm>
          <a:off x="1763699" y="409386"/>
          <a:ext cx="4598483" cy="4598483"/>
        </a:xfrm>
        <a:prstGeom prst="blockArc">
          <a:avLst>
            <a:gd name="adj1" fmla="val 3240000"/>
            <a:gd name="adj2" fmla="val 5400000"/>
            <a:gd name="adj3" fmla="val 2757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A6D316C-7F05-4208-9D51-E6A16AF4FDAD}">
      <dsp:nvSpPr>
        <dsp:cNvPr id="0" name=""/>
        <dsp:cNvSpPr/>
      </dsp:nvSpPr>
      <dsp:spPr>
        <a:xfrm>
          <a:off x="1763699" y="409386"/>
          <a:ext cx="4598483" cy="4598483"/>
        </a:xfrm>
        <a:prstGeom prst="blockArc">
          <a:avLst>
            <a:gd name="adj1" fmla="val 1080000"/>
            <a:gd name="adj2" fmla="val 3240000"/>
            <a:gd name="adj3" fmla="val 2757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DD534F6-0C6F-4150-BFDB-B49DED3805AE}">
      <dsp:nvSpPr>
        <dsp:cNvPr id="0" name=""/>
        <dsp:cNvSpPr/>
      </dsp:nvSpPr>
      <dsp:spPr>
        <a:xfrm>
          <a:off x="1763699" y="409386"/>
          <a:ext cx="4598483" cy="4598483"/>
        </a:xfrm>
        <a:prstGeom prst="blockArc">
          <a:avLst>
            <a:gd name="adj1" fmla="val 20520000"/>
            <a:gd name="adj2" fmla="val 1080000"/>
            <a:gd name="adj3" fmla="val 2757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EB58B05-C29F-4B42-A63D-4D4E505F2EAD}">
      <dsp:nvSpPr>
        <dsp:cNvPr id="0" name=""/>
        <dsp:cNvSpPr/>
      </dsp:nvSpPr>
      <dsp:spPr>
        <a:xfrm>
          <a:off x="1763699" y="409386"/>
          <a:ext cx="4598483" cy="4598483"/>
        </a:xfrm>
        <a:prstGeom prst="blockArc">
          <a:avLst>
            <a:gd name="adj1" fmla="val 18360000"/>
            <a:gd name="adj2" fmla="val 20520000"/>
            <a:gd name="adj3" fmla="val 2757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AD8A070-1B08-4013-953C-0501F8907E4C}">
      <dsp:nvSpPr>
        <dsp:cNvPr id="0" name=""/>
        <dsp:cNvSpPr/>
      </dsp:nvSpPr>
      <dsp:spPr>
        <a:xfrm>
          <a:off x="1763699" y="409386"/>
          <a:ext cx="4598483" cy="4598483"/>
        </a:xfrm>
        <a:prstGeom prst="blockArc">
          <a:avLst>
            <a:gd name="adj1" fmla="val 16200000"/>
            <a:gd name="adj2" fmla="val 18360000"/>
            <a:gd name="adj3" fmla="val 2757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036BAAB-9BC7-41FB-9F4C-F5902BFE2E1F}">
      <dsp:nvSpPr>
        <dsp:cNvPr id="0" name=""/>
        <dsp:cNvSpPr/>
      </dsp:nvSpPr>
      <dsp:spPr>
        <a:xfrm>
          <a:off x="3224741" y="1870427"/>
          <a:ext cx="1676400" cy="1676400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/>
            <a:t>DIGITAL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/>
            <a:t>MARKETING</a:t>
          </a:r>
          <a:endParaRPr lang="en-US" sz="1600" kern="1200" dirty="0"/>
        </a:p>
      </dsp:txBody>
      <dsp:txXfrm>
        <a:off x="3470244" y="2115930"/>
        <a:ext cx="1185394" cy="1185394"/>
      </dsp:txXfrm>
    </dsp:sp>
    <dsp:sp modelId="{0A6E048F-DA0E-4781-981D-91EB0AD19F73}">
      <dsp:nvSpPr>
        <dsp:cNvPr id="0" name=""/>
        <dsp:cNvSpPr/>
      </dsp:nvSpPr>
      <dsp:spPr>
        <a:xfrm>
          <a:off x="3622723" y="863"/>
          <a:ext cx="880436" cy="880436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 smtClean="0"/>
            <a:t>SEO</a:t>
          </a:r>
          <a:endParaRPr lang="en-US" sz="1000" kern="1200" dirty="0"/>
        </a:p>
      </dsp:txBody>
      <dsp:txXfrm>
        <a:off x="3751660" y="129800"/>
        <a:ext cx="622562" cy="622562"/>
      </dsp:txXfrm>
    </dsp:sp>
    <dsp:sp modelId="{93CB82A6-83D4-4B13-8AB2-65D61E765B50}">
      <dsp:nvSpPr>
        <dsp:cNvPr id="0" name=""/>
        <dsp:cNvSpPr/>
      </dsp:nvSpPr>
      <dsp:spPr>
        <a:xfrm>
          <a:off x="4955553" y="433926"/>
          <a:ext cx="880436" cy="880436"/>
        </a:xfrm>
        <a:prstGeom prst="ellips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 smtClean="0"/>
            <a:t>SMO</a:t>
          </a:r>
          <a:endParaRPr lang="en-US" sz="1000" kern="1200" dirty="0"/>
        </a:p>
      </dsp:txBody>
      <dsp:txXfrm>
        <a:off x="5084490" y="562863"/>
        <a:ext cx="622562" cy="622562"/>
      </dsp:txXfrm>
    </dsp:sp>
    <dsp:sp modelId="{040410EC-21DD-4461-822C-6081B4D78135}">
      <dsp:nvSpPr>
        <dsp:cNvPr id="0" name=""/>
        <dsp:cNvSpPr/>
      </dsp:nvSpPr>
      <dsp:spPr>
        <a:xfrm>
          <a:off x="5779287" y="1567699"/>
          <a:ext cx="880436" cy="880436"/>
        </a:xfrm>
        <a:prstGeom prst="ellips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 smtClean="0"/>
            <a:t>Voice Search Services</a:t>
          </a:r>
          <a:endParaRPr lang="en-US" sz="1000" kern="1200" dirty="0"/>
        </a:p>
      </dsp:txBody>
      <dsp:txXfrm>
        <a:off x="5908224" y="1696636"/>
        <a:ext cx="622562" cy="622562"/>
      </dsp:txXfrm>
    </dsp:sp>
    <dsp:sp modelId="{4771EABF-3310-402E-8D45-1F6D9FF740BC}">
      <dsp:nvSpPr>
        <dsp:cNvPr id="0" name=""/>
        <dsp:cNvSpPr/>
      </dsp:nvSpPr>
      <dsp:spPr>
        <a:xfrm>
          <a:off x="5779287" y="2969120"/>
          <a:ext cx="880436" cy="880436"/>
        </a:xfrm>
        <a:prstGeom prst="ellipse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 smtClean="0"/>
            <a:t>ORM Services</a:t>
          </a:r>
          <a:endParaRPr lang="en-US" sz="1000" kern="1200" dirty="0"/>
        </a:p>
      </dsp:txBody>
      <dsp:txXfrm>
        <a:off x="5908224" y="3098057"/>
        <a:ext cx="622562" cy="622562"/>
      </dsp:txXfrm>
    </dsp:sp>
    <dsp:sp modelId="{7A8FF90D-6E7B-4CB6-8BDB-FCB5EDB89ADD}">
      <dsp:nvSpPr>
        <dsp:cNvPr id="0" name=""/>
        <dsp:cNvSpPr/>
      </dsp:nvSpPr>
      <dsp:spPr>
        <a:xfrm>
          <a:off x="4955553" y="4102893"/>
          <a:ext cx="880436" cy="880436"/>
        </a:xfrm>
        <a:prstGeom prst="ellipse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 smtClean="0"/>
            <a:t>PPC Services</a:t>
          </a:r>
          <a:endParaRPr lang="en-US" sz="1000" kern="1200" dirty="0"/>
        </a:p>
      </dsp:txBody>
      <dsp:txXfrm>
        <a:off x="5084490" y="4231830"/>
        <a:ext cx="622562" cy="622562"/>
      </dsp:txXfrm>
    </dsp:sp>
    <dsp:sp modelId="{16D5BFEE-8A1A-46F7-9297-B81754B5BD8F}">
      <dsp:nvSpPr>
        <dsp:cNvPr id="0" name=""/>
        <dsp:cNvSpPr/>
      </dsp:nvSpPr>
      <dsp:spPr>
        <a:xfrm>
          <a:off x="3622723" y="4535955"/>
          <a:ext cx="880436" cy="880436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 smtClean="0"/>
            <a:t>Google Ads</a:t>
          </a:r>
          <a:endParaRPr lang="en-US" sz="1000" kern="1200" dirty="0"/>
        </a:p>
      </dsp:txBody>
      <dsp:txXfrm>
        <a:off x="3751660" y="4664892"/>
        <a:ext cx="622562" cy="622562"/>
      </dsp:txXfrm>
    </dsp:sp>
    <dsp:sp modelId="{11D57596-39A4-4067-83C7-E325E399EC78}">
      <dsp:nvSpPr>
        <dsp:cNvPr id="0" name=""/>
        <dsp:cNvSpPr/>
      </dsp:nvSpPr>
      <dsp:spPr>
        <a:xfrm>
          <a:off x="2289893" y="4102893"/>
          <a:ext cx="880436" cy="880436"/>
        </a:xfrm>
        <a:prstGeom prst="ellips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 smtClean="0"/>
            <a:t>Email Marketing Services</a:t>
          </a:r>
          <a:endParaRPr lang="en-US" sz="1000" kern="1200" dirty="0"/>
        </a:p>
      </dsp:txBody>
      <dsp:txXfrm>
        <a:off x="2418830" y="4231830"/>
        <a:ext cx="622562" cy="622562"/>
      </dsp:txXfrm>
    </dsp:sp>
    <dsp:sp modelId="{DDAB0D66-C3C9-4512-B54B-B3AAAF1612D6}">
      <dsp:nvSpPr>
        <dsp:cNvPr id="0" name=""/>
        <dsp:cNvSpPr/>
      </dsp:nvSpPr>
      <dsp:spPr>
        <a:xfrm>
          <a:off x="1466158" y="2969120"/>
          <a:ext cx="880436" cy="880436"/>
        </a:xfrm>
        <a:prstGeom prst="ellips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smtClean="0"/>
            <a:t>Twitter Marketing</a:t>
          </a:r>
          <a:endParaRPr lang="en-US" sz="1000" kern="1200" dirty="0"/>
        </a:p>
      </dsp:txBody>
      <dsp:txXfrm>
        <a:off x="1595095" y="3098057"/>
        <a:ext cx="622562" cy="622562"/>
      </dsp:txXfrm>
    </dsp:sp>
    <dsp:sp modelId="{5A05070E-9918-4581-B349-43E62D1F5ECF}">
      <dsp:nvSpPr>
        <dsp:cNvPr id="0" name=""/>
        <dsp:cNvSpPr/>
      </dsp:nvSpPr>
      <dsp:spPr>
        <a:xfrm>
          <a:off x="1466158" y="1567699"/>
          <a:ext cx="880436" cy="880436"/>
        </a:xfrm>
        <a:prstGeom prst="ellipse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 smtClean="0"/>
            <a:t>Facebook Marketing</a:t>
          </a:r>
          <a:endParaRPr lang="en-US" sz="1000" kern="1200" dirty="0"/>
        </a:p>
      </dsp:txBody>
      <dsp:txXfrm>
        <a:off x="1595095" y="1696636"/>
        <a:ext cx="622562" cy="622562"/>
      </dsp:txXfrm>
    </dsp:sp>
    <dsp:sp modelId="{E774A02D-40C4-4DC6-BF61-BE9613269FA5}">
      <dsp:nvSpPr>
        <dsp:cNvPr id="0" name=""/>
        <dsp:cNvSpPr/>
      </dsp:nvSpPr>
      <dsp:spPr>
        <a:xfrm>
          <a:off x="2289893" y="433926"/>
          <a:ext cx="880436" cy="880436"/>
        </a:xfrm>
        <a:prstGeom prst="ellipse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 smtClean="0"/>
            <a:t>LinkedIn Marketing</a:t>
          </a:r>
          <a:endParaRPr lang="en-US" sz="1000" kern="1200" dirty="0"/>
        </a:p>
      </dsp:txBody>
      <dsp:txXfrm>
        <a:off x="2418830" y="562863"/>
        <a:ext cx="622562" cy="62256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0D52320-300D-4C58-9ADB-F39E79D03627}">
      <dsp:nvSpPr>
        <dsp:cNvPr id="0" name=""/>
        <dsp:cNvSpPr/>
      </dsp:nvSpPr>
      <dsp:spPr>
        <a:xfrm>
          <a:off x="0" y="357000"/>
          <a:ext cx="5181599" cy="378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CD00723A-12C0-4339-9733-CEFC86C26EBE}">
      <dsp:nvSpPr>
        <dsp:cNvPr id="0" name=""/>
        <dsp:cNvSpPr/>
      </dsp:nvSpPr>
      <dsp:spPr>
        <a:xfrm>
          <a:off x="259079" y="135599"/>
          <a:ext cx="3627119" cy="442800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37096" tIns="0" rIns="137096" bIns="0" numCol="1" spcCol="1270" anchor="ctr" anchorCtr="0">
          <a:noAutofit/>
        </a:bodyPr>
        <a:lstStyle/>
        <a:p>
          <a:pPr lvl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 smtClean="0"/>
            <a:t>Meta Tags Optimization (Titles, Meta Descriptions &amp; Meta Keywords Optimization)</a:t>
          </a:r>
          <a:endParaRPr lang="en-US" sz="1000" kern="1200" dirty="0"/>
        </a:p>
      </dsp:txBody>
      <dsp:txXfrm>
        <a:off x="280695" y="157215"/>
        <a:ext cx="3583887" cy="399568"/>
      </dsp:txXfrm>
    </dsp:sp>
    <dsp:sp modelId="{D171DF82-DF85-4B3D-A88F-33D6B1D4CEBA}">
      <dsp:nvSpPr>
        <dsp:cNvPr id="0" name=""/>
        <dsp:cNvSpPr/>
      </dsp:nvSpPr>
      <dsp:spPr>
        <a:xfrm>
          <a:off x="0" y="1037400"/>
          <a:ext cx="5181599" cy="378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C87D623C-4536-46F1-92C1-82895B1B6924}">
      <dsp:nvSpPr>
        <dsp:cNvPr id="0" name=""/>
        <dsp:cNvSpPr/>
      </dsp:nvSpPr>
      <dsp:spPr>
        <a:xfrm>
          <a:off x="259079" y="816000"/>
          <a:ext cx="3627119" cy="442800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37096" tIns="0" rIns="137096" bIns="0" numCol="1" spcCol="1270" anchor="ctr" anchorCtr="0">
          <a:noAutofit/>
        </a:bodyPr>
        <a:lstStyle/>
        <a:p>
          <a:pPr lvl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 smtClean="0"/>
            <a:t>H Tags Optimization</a:t>
          </a:r>
          <a:endParaRPr lang="en-US" sz="1000" kern="1200" dirty="0"/>
        </a:p>
      </dsp:txBody>
      <dsp:txXfrm>
        <a:off x="280695" y="837616"/>
        <a:ext cx="3583887" cy="399568"/>
      </dsp:txXfrm>
    </dsp:sp>
    <dsp:sp modelId="{FBA6A592-CCEA-4ECE-A343-2E8AC5C0F439}">
      <dsp:nvSpPr>
        <dsp:cNvPr id="0" name=""/>
        <dsp:cNvSpPr/>
      </dsp:nvSpPr>
      <dsp:spPr>
        <a:xfrm>
          <a:off x="0" y="1717800"/>
          <a:ext cx="5181599" cy="378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18F4C88C-44F7-4D4B-8410-6F241C90A75B}">
      <dsp:nvSpPr>
        <dsp:cNvPr id="0" name=""/>
        <dsp:cNvSpPr/>
      </dsp:nvSpPr>
      <dsp:spPr>
        <a:xfrm>
          <a:off x="259079" y="1496400"/>
          <a:ext cx="3627119" cy="442800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37096" tIns="0" rIns="137096" bIns="0" numCol="1" spcCol="1270" anchor="ctr" anchorCtr="0">
          <a:noAutofit/>
        </a:bodyPr>
        <a:lstStyle/>
        <a:p>
          <a:pPr lvl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 smtClean="0"/>
            <a:t>HTML Code Cleanup &amp; Optimization</a:t>
          </a:r>
          <a:endParaRPr lang="en-US" sz="1000" kern="1200" dirty="0"/>
        </a:p>
      </dsp:txBody>
      <dsp:txXfrm>
        <a:off x="280695" y="1518016"/>
        <a:ext cx="3583887" cy="399568"/>
      </dsp:txXfrm>
    </dsp:sp>
    <dsp:sp modelId="{22E69E4B-9B9A-40F9-BC3E-1A2FDFC09C16}">
      <dsp:nvSpPr>
        <dsp:cNvPr id="0" name=""/>
        <dsp:cNvSpPr/>
      </dsp:nvSpPr>
      <dsp:spPr>
        <a:xfrm>
          <a:off x="0" y="2398200"/>
          <a:ext cx="5181599" cy="378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E4D7C5B4-1961-440F-9C43-76342C046142}">
      <dsp:nvSpPr>
        <dsp:cNvPr id="0" name=""/>
        <dsp:cNvSpPr/>
      </dsp:nvSpPr>
      <dsp:spPr>
        <a:xfrm>
          <a:off x="259079" y="2176800"/>
          <a:ext cx="3627119" cy="442800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37096" tIns="0" rIns="137096" bIns="0" numCol="1" spcCol="1270" anchor="ctr" anchorCtr="0">
          <a:noAutofit/>
        </a:bodyPr>
        <a:lstStyle/>
        <a:p>
          <a:pPr lvl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smtClean="0"/>
            <a:t>Site Content Optimization</a:t>
          </a:r>
          <a:endParaRPr lang="en-US" sz="1000" kern="1200" dirty="0"/>
        </a:p>
      </dsp:txBody>
      <dsp:txXfrm>
        <a:off x="280695" y="2198416"/>
        <a:ext cx="3583887" cy="399568"/>
      </dsp:txXfrm>
    </dsp:sp>
    <dsp:sp modelId="{72D11F70-951C-4A97-AE47-A200EC105707}">
      <dsp:nvSpPr>
        <dsp:cNvPr id="0" name=""/>
        <dsp:cNvSpPr/>
      </dsp:nvSpPr>
      <dsp:spPr>
        <a:xfrm>
          <a:off x="0" y="3078600"/>
          <a:ext cx="5181599" cy="378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C711223E-9E02-443E-B1E0-670E91FD4D47}">
      <dsp:nvSpPr>
        <dsp:cNvPr id="0" name=""/>
        <dsp:cNvSpPr/>
      </dsp:nvSpPr>
      <dsp:spPr>
        <a:xfrm>
          <a:off x="259079" y="2857200"/>
          <a:ext cx="3627119" cy="442800"/>
        </a:xfrm>
        <a:prstGeom prst="round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37096" tIns="0" rIns="137096" bIns="0" numCol="1" spcCol="1270" anchor="ctr" anchorCtr="0">
          <a:noAutofit/>
        </a:bodyPr>
        <a:lstStyle/>
        <a:p>
          <a:pPr lvl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smtClean="0"/>
            <a:t>Anchor Text Optimization</a:t>
          </a:r>
          <a:endParaRPr lang="en-US" sz="1000" kern="1200" dirty="0"/>
        </a:p>
      </dsp:txBody>
      <dsp:txXfrm>
        <a:off x="280695" y="2878816"/>
        <a:ext cx="3583887" cy="399568"/>
      </dsp:txXfrm>
    </dsp:sp>
    <dsp:sp modelId="{71ACE796-F52C-4193-91FE-0D67C2692FDD}">
      <dsp:nvSpPr>
        <dsp:cNvPr id="0" name=""/>
        <dsp:cNvSpPr/>
      </dsp:nvSpPr>
      <dsp:spPr>
        <a:xfrm>
          <a:off x="0" y="3759000"/>
          <a:ext cx="5181599" cy="378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75E979BA-93CB-4A19-9B3B-E110E6DCEB37}">
      <dsp:nvSpPr>
        <dsp:cNvPr id="0" name=""/>
        <dsp:cNvSpPr/>
      </dsp:nvSpPr>
      <dsp:spPr>
        <a:xfrm>
          <a:off x="259079" y="3537600"/>
          <a:ext cx="3627119" cy="442800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37096" tIns="0" rIns="137096" bIns="0" numCol="1" spcCol="1270" anchor="ctr" anchorCtr="0">
          <a:noAutofit/>
        </a:bodyPr>
        <a:lstStyle/>
        <a:p>
          <a:pPr lvl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smtClean="0"/>
            <a:t>Internal Linking Structure and Site Navigation Optimization</a:t>
          </a:r>
          <a:endParaRPr lang="en-US" sz="1000" kern="1200" dirty="0"/>
        </a:p>
      </dsp:txBody>
      <dsp:txXfrm>
        <a:off x="280695" y="3559216"/>
        <a:ext cx="3583887" cy="399568"/>
      </dsp:txXfrm>
    </dsp:sp>
    <dsp:sp modelId="{2A8EB1EC-E5C0-4B6A-8297-5A1BF6017845}">
      <dsp:nvSpPr>
        <dsp:cNvPr id="0" name=""/>
        <dsp:cNvSpPr/>
      </dsp:nvSpPr>
      <dsp:spPr>
        <a:xfrm>
          <a:off x="0" y="4439400"/>
          <a:ext cx="5181599" cy="378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B7191743-1C72-4684-B21A-2696BE910058}">
      <dsp:nvSpPr>
        <dsp:cNvPr id="0" name=""/>
        <dsp:cNvSpPr/>
      </dsp:nvSpPr>
      <dsp:spPr>
        <a:xfrm>
          <a:off x="259079" y="4218000"/>
          <a:ext cx="3627119" cy="442800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37096" tIns="0" rIns="137096" bIns="0" numCol="1" spcCol="1270" anchor="ctr" anchorCtr="0">
          <a:noAutofit/>
        </a:bodyPr>
        <a:lstStyle/>
        <a:p>
          <a:pPr lvl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 smtClean="0"/>
            <a:t>SEO Friendly URLs</a:t>
          </a:r>
          <a:endParaRPr lang="en-US" sz="1000" kern="1200" dirty="0"/>
        </a:p>
      </dsp:txBody>
      <dsp:txXfrm>
        <a:off x="280695" y="4239616"/>
        <a:ext cx="3583887" cy="39956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0D52320-300D-4C58-9ADB-F39E79D03627}">
      <dsp:nvSpPr>
        <dsp:cNvPr id="0" name=""/>
        <dsp:cNvSpPr/>
      </dsp:nvSpPr>
      <dsp:spPr>
        <a:xfrm>
          <a:off x="0" y="357000"/>
          <a:ext cx="5181599" cy="378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CD00723A-12C0-4339-9733-CEFC86C26EBE}">
      <dsp:nvSpPr>
        <dsp:cNvPr id="0" name=""/>
        <dsp:cNvSpPr/>
      </dsp:nvSpPr>
      <dsp:spPr>
        <a:xfrm>
          <a:off x="259079" y="135599"/>
          <a:ext cx="3627119" cy="442800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37096" tIns="0" rIns="137096" bIns="0" numCol="1" spcCol="1270" anchor="ctr" anchorCtr="0">
          <a:noAutofit/>
        </a:bodyPr>
        <a:lstStyle/>
        <a:p>
          <a:pPr lvl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smtClean="0"/>
            <a:t>Creation of side &amp; Footer links if needed</a:t>
          </a:r>
          <a:endParaRPr lang="en-US" sz="1000" kern="1200" dirty="0"/>
        </a:p>
      </dsp:txBody>
      <dsp:txXfrm>
        <a:off x="280695" y="157215"/>
        <a:ext cx="3583887" cy="399568"/>
      </dsp:txXfrm>
    </dsp:sp>
    <dsp:sp modelId="{4FABAB71-ED79-42FC-A551-8BAF59A10A32}">
      <dsp:nvSpPr>
        <dsp:cNvPr id="0" name=""/>
        <dsp:cNvSpPr/>
      </dsp:nvSpPr>
      <dsp:spPr>
        <a:xfrm>
          <a:off x="0" y="1037400"/>
          <a:ext cx="5181599" cy="378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09E884FA-2BBD-4926-B93B-86B00E07F8D7}">
      <dsp:nvSpPr>
        <dsp:cNvPr id="0" name=""/>
        <dsp:cNvSpPr/>
      </dsp:nvSpPr>
      <dsp:spPr>
        <a:xfrm>
          <a:off x="259079" y="816000"/>
          <a:ext cx="3627119" cy="442800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37096" tIns="0" rIns="137096" bIns="0" numCol="1" spcCol="1270" anchor="ctr" anchorCtr="0">
          <a:noAutofit/>
        </a:bodyPr>
        <a:lstStyle/>
        <a:p>
          <a:pPr lvl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smtClean="0"/>
            <a:t>Optimization of javascript, flash which hinders robots crawling</a:t>
          </a:r>
          <a:endParaRPr lang="en-US" sz="1000" kern="1200" dirty="0"/>
        </a:p>
      </dsp:txBody>
      <dsp:txXfrm>
        <a:off x="280695" y="837616"/>
        <a:ext cx="3583887" cy="399568"/>
      </dsp:txXfrm>
    </dsp:sp>
    <dsp:sp modelId="{555F856A-6478-4D4B-913B-05B6FF370DF4}">
      <dsp:nvSpPr>
        <dsp:cNvPr id="0" name=""/>
        <dsp:cNvSpPr/>
      </dsp:nvSpPr>
      <dsp:spPr>
        <a:xfrm>
          <a:off x="0" y="1717800"/>
          <a:ext cx="5181599" cy="378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89CAB80E-9D77-4761-97E8-A5AAA1881FCF}">
      <dsp:nvSpPr>
        <dsp:cNvPr id="0" name=""/>
        <dsp:cNvSpPr/>
      </dsp:nvSpPr>
      <dsp:spPr>
        <a:xfrm>
          <a:off x="259079" y="1496400"/>
          <a:ext cx="3627119" cy="442800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37096" tIns="0" rIns="137096" bIns="0" numCol="1" spcCol="1270" anchor="ctr" anchorCtr="0">
          <a:noAutofit/>
        </a:bodyPr>
        <a:lstStyle/>
        <a:p>
          <a:pPr lvl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smtClean="0"/>
            <a:t>Image Alt Tags Optimization</a:t>
          </a:r>
          <a:endParaRPr lang="en-US" sz="1000" kern="1200" dirty="0"/>
        </a:p>
      </dsp:txBody>
      <dsp:txXfrm>
        <a:off x="280695" y="1518016"/>
        <a:ext cx="3583887" cy="399568"/>
      </dsp:txXfrm>
    </dsp:sp>
    <dsp:sp modelId="{38CE29A7-EF23-48A2-AF57-5339E14AEA83}">
      <dsp:nvSpPr>
        <dsp:cNvPr id="0" name=""/>
        <dsp:cNvSpPr/>
      </dsp:nvSpPr>
      <dsp:spPr>
        <a:xfrm>
          <a:off x="0" y="2398200"/>
          <a:ext cx="5181599" cy="378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8B4AA55A-959F-4E2F-839D-5B1518821311}">
      <dsp:nvSpPr>
        <dsp:cNvPr id="0" name=""/>
        <dsp:cNvSpPr/>
      </dsp:nvSpPr>
      <dsp:spPr>
        <a:xfrm>
          <a:off x="259079" y="2176800"/>
          <a:ext cx="3627119" cy="442800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37096" tIns="0" rIns="137096" bIns="0" numCol="1" spcCol="1270" anchor="ctr" anchorCtr="0">
          <a:noAutofit/>
        </a:bodyPr>
        <a:lstStyle/>
        <a:p>
          <a:pPr lvl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smtClean="0"/>
            <a:t>Error Page Configuration</a:t>
          </a:r>
          <a:endParaRPr lang="en-US" sz="1000" kern="1200" dirty="0"/>
        </a:p>
      </dsp:txBody>
      <dsp:txXfrm>
        <a:off x="280695" y="2198416"/>
        <a:ext cx="3583887" cy="399568"/>
      </dsp:txXfrm>
    </dsp:sp>
    <dsp:sp modelId="{AC0F74E5-CB2F-4363-8246-C88518EA09AE}">
      <dsp:nvSpPr>
        <dsp:cNvPr id="0" name=""/>
        <dsp:cNvSpPr/>
      </dsp:nvSpPr>
      <dsp:spPr>
        <a:xfrm>
          <a:off x="0" y="3078600"/>
          <a:ext cx="5181599" cy="378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ED44EA56-845D-44E6-B9FE-AA8F7A92219F}">
      <dsp:nvSpPr>
        <dsp:cNvPr id="0" name=""/>
        <dsp:cNvSpPr/>
      </dsp:nvSpPr>
      <dsp:spPr>
        <a:xfrm>
          <a:off x="259079" y="2857200"/>
          <a:ext cx="3627119" cy="442800"/>
        </a:xfrm>
        <a:prstGeom prst="round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37096" tIns="0" rIns="137096" bIns="0" numCol="1" spcCol="1270" anchor="ctr" anchorCtr="0">
          <a:noAutofit/>
        </a:bodyPr>
        <a:lstStyle/>
        <a:p>
          <a:pPr lvl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 smtClean="0"/>
            <a:t>XML Sitemap Creation</a:t>
          </a:r>
          <a:endParaRPr lang="en-US" sz="1000" kern="1200" dirty="0"/>
        </a:p>
      </dsp:txBody>
      <dsp:txXfrm>
        <a:off x="280695" y="2878816"/>
        <a:ext cx="3583887" cy="399568"/>
      </dsp:txXfrm>
    </dsp:sp>
    <dsp:sp modelId="{C3384A03-84ED-4E75-B691-60DC26BA164F}">
      <dsp:nvSpPr>
        <dsp:cNvPr id="0" name=""/>
        <dsp:cNvSpPr/>
      </dsp:nvSpPr>
      <dsp:spPr>
        <a:xfrm>
          <a:off x="0" y="3759000"/>
          <a:ext cx="5181599" cy="378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16F71373-7521-4ACD-BB6B-2FAC242049CB}">
      <dsp:nvSpPr>
        <dsp:cNvPr id="0" name=""/>
        <dsp:cNvSpPr/>
      </dsp:nvSpPr>
      <dsp:spPr>
        <a:xfrm>
          <a:off x="259079" y="3537600"/>
          <a:ext cx="3627119" cy="442800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37096" tIns="0" rIns="137096" bIns="0" numCol="1" spcCol="1270" anchor="ctr" anchorCtr="0">
          <a:noAutofit/>
        </a:bodyPr>
        <a:lstStyle/>
        <a:p>
          <a:pPr lvl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smtClean="0"/>
            <a:t>Static Sitemap Creation &amp; Optimization</a:t>
          </a:r>
          <a:endParaRPr lang="en-US" sz="1000" kern="1200" dirty="0"/>
        </a:p>
      </dsp:txBody>
      <dsp:txXfrm>
        <a:off x="280695" y="3559216"/>
        <a:ext cx="3583887" cy="399568"/>
      </dsp:txXfrm>
    </dsp:sp>
    <dsp:sp modelId="{C6530390-D08F-41A3-9DF9-206A5A8CF3C4}">
      <dsp:nvSpPr>
        <dsp:cNvPr id="0" name=""/>
        <dsp:cNvSpPr/>
      </dsp:nvSpPr>
      <dsp:spPr>
        <a:xfrm>
          <a:off x="0" y="4439400"/>
          <a:ext cx="5181599" cy="378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F5C81FD2-6AB9-4844-8F68-FBA6598D3C42}">
      <dsp:nvSpPr>
        <dsp:cNvPr id="0" name=""/>
        <dsp:cNvSpPr/>
      </dsp:nvSpPr>
      <dsp:spPr>
        <a:xfrm>
          <a:off x="259079" y="4218000"/>
          <a:ext cx="3627119" cy="442800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37096" tIns="0" rIns="137096" bIns="0" numCol="1" spcCol="1270" anchor="ctr" anchorCtr="0">
          <a:noAutofit/>
        </a:bodyPr>
        <a:lstStyle/>
        <a:p>
          <a:pPr lvl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smtClean="0"/>
            <a:t>Robots.txt Creation</a:t>
          </a:r>
          <a:endParaRPr lang="en-US" sz="1000" kern="1200" dirty="0"/>
        </a:p>
      </dsp:txBody>
      <dsp:txXfrm>
        <a:off x="280695" y="4239616"/>
        <a:ext cx="3583887" cy="399568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CAA2667-CB96-405B-B083-9D2B219CFAB4}">
      <dsp:nvSpPr>
        <dsp:cNvPr id="0" name=""/>
        <dsp:cNvSpPr/>
      </dsp:nvSpPr>
      <dsp:spPr>
        <a:xfrm>
          <a:off x="3419428" y="1811513"/>
          <a:ext cx="1523998" cy="152399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b="1" kern="1200" smtClean="0"/>
            <a:t>Off Page </a:t>
          </a:r>
          <a:r>
            <a:rPr lang="en-US" sz="2300" b="1" kern="1200" dirty="0" smtClean="0"/>
            <a:t>SEO</a:t>
          </a:r>
          <a:endParaRPr lang="en-US" sz="2300" b="1" kern="1200" dirty="0"/>
        </a:p>
      </dsp:txBody>
      <dsp:txXfrm>
        <a:off x="3642612" y="2034697"/>
        <a:ext cx="1077630" cy="1077630"/>
      </dsp:txXfrm>
    </dsp:sp>
    <dsp:sp modelId="{9EEE4EFF-E028-46C1-BE65-EEEA19E076B1}">
      <dsp:nvSpPr>
        <dsp:cNvPr id="0" name=""/>
        <dsp:cNvSpPr/>
      </dsp:nvSpPr>
      <dsp:spPr>
        <a:xfrm rot="16200000">
          <a:off x="3965563" y="1281511"/>
          <a:ext cx="431729" cy="269856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900" kern="1200"/>
        </a:p>
      </dsp:txBody>
      <dsp:txXfrm>
        <a:off x="4006042" y="1375961"/>
        <a:ext cx="350772" cy="161914"/>
      </dsp:txXfrm>
    </dsp:sp>
    <dsp:sp modelId="{F7DCA7C2-050B-411D-950C-8CE7E7E53615}">
      <dsp:nvSpPr>
        <dsp:cNvPr id="0" name=""/>
        <dsp:cNvSpPr/>
      </dsp:nvSpPr>
      <dsp:spPr>
        <a:xfrm>
          <a:off x="3685368" y="4809"/>
          <a:ext cx="992119" cy="992119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kern="1200" dirty="0" smtClean="0"/>
            <a:t>Articles Submission Services</a:t>
          </a:r>
          <a:endParaRPr lang="en-US" sz="900" kern="1200" dirty="0"/>
        </a:p>
      </dsp:txBody>
      <dsp:txXfrm>
        <a:off x="3830660" y="150101"/>
        <a:ext cx="701535" cy="701535"/>
      </dsp:txXfrm>
    </dsp:sp>
    <dsp:sp modelId="{56EAF40B-8F77-4B51-A486-4536FD0878F2}">
      <dsp:nvSpPr>
        <dsp:cNvPr id="0" name=""/>
        <dsp:cNvSpPr/>
      </dsp:nvSpPr>
      <dsp:spPr>
        <a:xfrm rot="18360000">
          <a:off x="4645673" y="1502493"/>
          <a:ext cx="431729" cy="269856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900" kern="1200"/>
        </a:p>
      </dsp:txBody>
      <dsp:txXfrm>
        <a:off x="4662359" y="1589212"/>
        <a:ext cx="350772" cy="161914"/>
      </dsp:txXfrm>
    </dsp:sp>
    <dsp:sp modelId="{8377C9AF-D03E-4CA7-9475-CF12CEC29BD8}">
      <dsp:nvSpPr>
        <dsp:cNvPr id="0" name=""/>
        <dsp:cNvSpPr/>
      </dsp:nvSpPr>
      <dsp:spPr>
        <a:xfrm>
          <a:off x="4903637" y="400649"/>
          <a:ext cx="992119" cy="992119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kern="1200" dirty="0" err="1" smtClean="0"/>
            <a:t>Social Bookmarking Services</a:t>
          </a:r>
        </a:p>
      </dsp:txBody>
      <dsp:txXfrm>
        <a:off x="5048929" y="545941"/>
        <a:ext cx="701535" cy="701535"/>
      </dsp:txXfrm>
    </dsp:sp>
    <dsp:sp modelId="{A58133D1-C000-4789-BBE8-DE3890C56F8D}">
      <dsp:nvSpPr>
        <dsp:cNvPr id="0" name=""/>
        <dsp:cNvSpPr/>
      </dsp:nvSpPr>
      <dsp:spPr>
        <a:xfrm rot="20520000">
          <a:off x="5066004" y="2081029"/>
          <a:ext cx="431729" cy="269856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900" kern="1200"/>
        </a:p>
      </dsp:txBody>
      <dsp:txXfrm>
        <a:off x="5067985" y="2147509"/>
        <a:ext cx="350772" cy="161914"/>
      </dsp:txXfrm>
    </dsp:sp>
    <dsp:sp modelId="{5B20E88F-1E05-440F-BBB5-493ABF2A1D3F}">
      <dsp:nvSpPr>
        <dsp:cNvPr id="0" name=""/>
        <dsp:cNvSpPr/>
      </dsp:nvSpPr>
      <dsp:spPr>
        <a:xfrm>
          <a:off x="5656569" y="1436971"/>
          <a:ext cx="992119" cy="992119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kern="1200" dirty="0" err="1" smtClean="0"/>
            <a:t>Affiliate Marketing Services</a:t>
          </a:r>
        </a:p>
      </dsp:txBody>
      <dsp:txXfrm>
        <a:off x="5801861" y="1582263"/>
        <a:ext cx="701535" cy="701535"/>
      </dsp:txXfrm>
    </dsp:sp>
    <dsp:sp modelId="{D64FBC1C-1898-418D-A05D-19B1E1CC278B}">
      <dsp:nvSpPr>
        <dsp:cNvPr id="0" name=""/>
        <dsp:cNvSpPr/>
      </dsp:nvSpPr>
      <dsp:spPr>
        <a:xfrm rot="1080000">
          <a:off x="5066004" y="2796139"/>
          <a:ext cx="431729" cy="269856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900" kern="1200"/>
        </a:p>
      </dsp:txBody>
      <dsp:txXfrm>
        <a:off x="5067985" y="2837601"/>
        <a:ext cx="350772" cy="161914"/>
      </dsp:txXfrm>
    </dsp:sp>
    <dsp:sp modelId="{8D499382-1D0C-4C9C-BB65-553EA6A8B39E}">
      <dsp:nvSpPr>
        <dsp:cNvPr id="0" name=""/>
        <dsp:cNvSpPr/>
      </dsp:nvSpPr>
      <dsp:spPr>
        <a:xfrm>
          <a:off x="5656569" y="2717935"/>
          <a:ext cx="992119" cy="992119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kern="1200" dirty="0" err="1" smtClean="0"/>
            <a:t>Forums Participation Services</a:t>
          </a:r>
        </a:p>
      </dsp:txBody>
      <dsp:txXfrm>
        <a:off x="5801861" y="2863227"/>
        <a:ext cx="701535" cy="701535"/>
      </dsp:txXfrm>
    </dsp:sp>
    <dsp:sp modelId="{4533A414-5039-4CB2-963F-80A3C18C5D04}">
      <dsp:nvSpPr>
        <dsp:cNvPr id="0" name=""/>
        <dsp:cNvSpPr/>
      </dsp:nvSpPr>
      <dsp:spPr>
        <a:xfrm rot="3240000">
          <a:off x="4645673" y="3374676"/>
          <a:ext cx="431729" cy="269856"/>
        </a:xfrm>
        <a:prstGeom prst="rightArrow">
          <a:avLst>
            <a:gd name="adj1" fmla="val 60000"/>
            <a:gd name="adj2" fmla="val 5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900" kern="1200"/>
        </a:p>
      </dsp:txBody>
      <dsp:txXfrm>
        <a:off x="4662359" y="3395899"/>
        <a:ext cx="350772" cy="161914"/>
      </dsp:txXfrm>
    </dsp:sp>
    <dsp:sp modelId="{CB9A45C2-9D97-4E9E-8363-260E0EB7E979}">
      <dsp:nvSpPr>
        <dsp:cNvPr id="0" name=""/>
        <dsp:cNvSpPr/>
      </dsp:nvSpPr>
      <dsp:spPr>
        <a:xfrm>
          <a:off x="4903637" y="3754257"/>
          <a:ext cx="992119" cy="992119"/>
        </a:xfrm>
        <a:prstGeom prst="ellips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kern="1200" dirty="0" err="1" smtClean="0"/>
            <a:t>Blog Posting</a:t>
          </a:r>
        </a:p>
      </dsp:txBody>
      <dsp:txXfrm>
        <a:off x="5048929" y="3899549"/>
        <a:ext cx="701535" cy="701535"/>
      </dsp:txXfrm>
    </dsp:sp>
    <dsp:sp modelId="{2DE10963-6476-466B-A30F-2B6B5CA8267F}">
      <dsp:nvSpPr>
        <dsp:cNvPr id="0" name=""/>
        <dsp:cNvSpPr/>
      </dsp:nvSpPr>
      <dsp:spPr>
        <a:xfrm rot="5400000">
          <a:off x="3965563" y="3595657"/>
          <a:ext cx="431729" cy="269856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900" kern="1200"/>
        </a:p>
      </dsp:txBody>
      <dsp:txXfrm>
        <a:off x="4006042" y="3609150"/>
        <a:ext cx="350772" cy="161914"/>
      </dsp:txXfrm>
    </dsp:sp>
    <dsp:sp modelId="{FA87A25C-5F73-48F9-86E4-B9EFCE1F5D00}">
      <dsp:nvSpPr>
        <dsp:cNvPr id="0" name=""/>
        <dsp:cNvSpPr/>
      </dsp:nvSpPr>
      <dsp:spPr>
        <a:xfrm>
          <a:off x="3685368" y="4150097"/>
          <a:ext cx="992119" cy="992119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kern="1200" dirty="0" err="1" smtClean="0"/>
            <a:t>PR Distribution Services</a:t>
          </a:r>
        </a:p>
      </dsp:txBody>
      <dsp:txXfrm>
        <a:off x="3830660" y="4295389"/>
        <a:ext cx="701535" cy="701535"/>
      </dsp:txXfrm>
    </dsp:sp>
    <dsp:sp modelId="{117CF8F8-58A4-43BE-AA7A-43402BA067D9}">
      <dsp:nvSpPr>
        <dsp:cNvPr id="0" name=""/>
        <dsp:cNvSpPr/>
      </dsp:nvSpPr>
      <dsp:spPr>
        <a:xfrm rot="7560000">
          <a:off x="3285452" y="3374676"/>
          <a:ext cx="431729" cy="269856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900" kern="1200"/>
        </a:p>
      </dsp:txBody>
      <dsp:txXfrm rot="10800000">
        <a:off x="3349723" y="3395899"/>
        <a:ext cx="350772" cy="161914"/>
      </dsp:txXfrm>
    </dsp:sp>
    <dsp:sp modelId="{B5D6FBF0-4D18-44FE-AC18-17E5632268D3}">
      <dsp:nvSpPr>
        <dsp:cNvPr id="0" name=""/>
        <dsp:cNvSpPr/>
      </dsp:nvSpPr>
      <dsp:spPr>
        <a:xfrm>
          <a:off x="2467098" y="3754257"/>
          <a:ext cx="992119" cy="992119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kern="1200" dirty="0" err="1" smtClean="0"/>
            <a:t>Ezine Promotion Services</a:t>
          </a:r>
        </a:p>
      </dsp:txBody>
      <dsp:txXfrm>
        <a:off x="2612390" y="3899549"/>
        <a:ext cx="701535" cy="701535"/>
      </dsp:txXfrm>
    </dsp:sp>
    <dsp:sp modelId="{AE95F33D-84B6-4BD3-9437-F6666AC543FC}">
      <dsp:nvSpPr>
        <dsp:cNvPr id="0" name=""/>
        <dsp:cNvSpPr/>
      </dsp:nvSpPr>
      <dsp:spPr>
        <a:xfrm rot="9720000">
          <a:off x="2865121" y="2796139"/>
          <a:ext cx="431729" cy="269856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900" kern="1200"/>
        </a:p>
      </dsp:txBody>
      <dsp:txXfrm rot="10800000">
        <a:off x="2944097" y="2837601"/>
        <a:ext cx="350772" cy="161914"/>
      </dsp:txXfrm>
    </dsp:sp>
    <dsp:sp modelId="{80D211B9-EFE4-423E-B3AA-6993B3E31419}">
      <dsp:nvSpPr>
        <dsp:cNvPr id="0" name=""/>
        <dsp:cNvSpPr/>
      </dsp:nvSpPr>
      <dsp:spPr>
        <a:xfrm>
          <a:off x="1714166" y="2717935"/>
          <a:ext cx="992119" cy="992119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kern="1200" dirty="0" err="1" smtClean="0"/>
            <a:t>Directory Submission Services</a:t>
          </a:r>
        </a:p>
      </dsp:txBody>
      <dsp:txXfrm>
        <a:off x="1859458" y="2863227"/>
        <a:ext cx="701535" cy="701535"/>
      </dsp:txXfrm>
    </dsp:sp>
    <dsp:sp modelId="{194710C2-9D86-410E-9026-F74E7D96D4C2}">
      <dsp:nvSpPr>
        <dsp:cNvPr id="0" name=""/>
        <dsp:cNvSpPr/>
      </dsp:nvSpPr>
      <dsp:spPr>
        <a:xfrm rot="11880000">
          <a:off x="2865121" y="2081029"/>
          <a:ext cx="431729" cy="269856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900" kern="1200"/>
        </a:p>
      </dsp:txBody>
      <dsp:txXfrm rot="10800000">
        <a:off x="2944097" y="2147509"/>
        <a:ext cx="350772" cy="161914"/>
      </dsp:txXfrm>
    </dsp:sp>
    <dsp:sp modelId="{4529CCEC-DA6A-4CEA-B4D5-06660D2E5359}">
      <dsp:nvSpPr>
        <dsp:cNvPr id="0" name=""/>
        <dsp:cNvSpPr/>
      </dsp:nvSpPr>
      <dsp:spPr>
        <a:xfrm>
          <a:off x="1714166" y="1436971"/>
          <a:ext cx="992119" cy="992119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kern="1200" dirty="0" err="1" smtClean="0"/>
            <a:t>Podcast Promotion Services</a:t>
          </a:r>
        </a:p>
      </dsp:txBody>
      <dsp:txXfrm>
        <a:off x="1859458" y="1582263"/>
        <a:ext cx="701535" cy="701535"/>
      </dsp:txXfrm>
    </dsp:sp>
    <dsp:sp modelId="{A6EB0BC0-5D5A-4FB4-8273-4DEB8BF87558}">
      <dsp:nvSpPr>
        <dsp:cNvPr id="0" name=""/>
        <dsp:cNvSpPr/>
      </dsp:nvSpPr>
      <dsp:spPr>
        <a:xfrm rot="14040000">
          <a:off x="3285452" y="1502493"/>
          <a:ext cx="431729" cy="269856"/>
        </a:xfrm>
        <a:prstGeom prst="rightArrow">
          <a:avLst>
            <a:gd name="adj1" fmla="val 60000"/>
            <a:gd name="adj2" fmla="val 5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900" kern="1200"/>
        </a:p>
      </dsp:txBody>
      <dsp:txXfrm rot="10800000">
        <a:off x="3349723" y="1589212"/>
        <a:ext cx="350772" cy="161914"/>
      </dsp:txXfrm>
    </dsp:sp>
    <dsp:sp modelId="{E0B93272-EF6D-47ED-AAA3-BB015F75121B}">
      <dsp:nvSpPr>
        <dsp:cNvPr id="0" name=""/>
        <dsp:cNvSpPr/>
      </dsp:nvSpPr>
      <dsp:spPr>
        <a:xfrm>
          <a:off x="2467098" y="400649"/>
          <a:ext cx="992119" cy="992119"/>
        </a:xfrm>
        <a:prstGeom prst="ellips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kern="1200" dirty="0" err="1" smtClean="0"/>
            <a:t>RSS Marketing Services</a:t>
          </a:r>
        </a:p>
      </dsp:txBody>
      <dsp:txXfrm>
        <a:off x="2612390" y="545941"/>
        <a:ext cx="701535" cy="70153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088EAF-6ECA-4616-85EF-35AA19C641F3}" type="datetimeFigureOut">
              <a:rPr lang="en-US"/>
              <a:t>12/1/2021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9F912AB-2776-42F2-A957-313FC7EFEDB9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93206574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ABD2D7A-D230-4F91-BD59-0A39C2703BA8}" type="datetimeFigureOut">
              <a:rPr lang="en-US"/>
              <a:t>12/1/2021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/>
              <a:t>Click to edit Master text styles</a:t>
            </a:r>
          </a:p>
          <a:p>
            <a:pPr lvl="1"/>
            <a:r>
              <a:rPr/>
              <a:t>Second level</a:t>
            </a:r>
          </a:p>
          <a:p>
            <a:pPr lvl="2"/>
            <a:r>
              <a:rPr/>
              <a:t>Third level</a:t>
            </a:r>
          </a:p>
          <a:p>
            <a:pPr lvl="3"/>
            <a:r>
              <a:rPr/>
              <a:t>Fourth level</a:t>
            </a:r>
          </a:p>
          <a:p>
            <a:pPr lvl="4"/>
            <a:r>
              <a:rPr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93199CD-3E1B-4AE6-990F-76F925F5EA9F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765798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5214" y="1828800"/>
            <a:ext cx="8229600" cy="2895600"/>
          </a:xfrm>
        </p:spPr>
        <p:txBody>
          <a:bodyPr anchor="b">
            <a:normAutofit/>
          </a:bodyPr>
          <a:lstStyle>
            <a:lvl1pPr>
              <a:lnSpc>
                <a:spcPct val="80000"/>
              </a:lnSpc>
              <a:defRPr sz="660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5213" y="4800600"/>
            <a:ext cx="8229600" cy="1219200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2000" cap="all" spc="200" baseline="0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4" name="Round Diagonal Corner Rectangle 3"/>
          <p:cNvSpPr/>
          <p:nvPr userDrawn="1"/>
        </p:nvSpPr>
        <p:spPr>
          <a:xfrm>
            <a:off x="8837612" y="152400"/>
            <a:ext cx="3200400" cy="638556"/>
          </a:xfrm>
          <a:prstGeom prst="round2DiagRect">
            <a:avLst>
              <a:gd name="adj1" fmla="val 50000"/>
              <a:gd name="adj2" fmla="val 0"/>
            </a:avLst>
          </a:prstGeom>
          <a:solidFill>
            <a:schemeClr val="bg2">
              <a:lumMod val="90000"/>
              <a:lumOff val="10000"/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18965" y="252221"/>
            <a:ext cx="2837694" cy="4389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999051"/>
      </p:ext>
    </p:extLst>
  </p:cSld>
  <p:clrMapOvr>
    <a:masterClrMapping/>
  </p:clrMapOvr>
  <p:transition spd="slow" advClick="0" advTm="10000">
    <p:push dir="u"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/>
              <a:t>12/1/2021</a:t>
            </a:fld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60095310"/>
      </p:ext>
    </p:extLst>
  </p:cSld>
  <p:clrMapOvr>
    <a:masterClrMapping/>
  </p:clrMapOvr>
  <p:transition spd="slow" advClick="0" advTm="10000">
    <p:push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42412" y="381001"/>
            <a:ext cx="1524001" cy="5638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22412" y="381001"/>
            <a:ext cx="7391399" cy="5638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/>
              <a:t>12/1/2021</a:t>
            </a:fld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079035419"/>
      </p:ext>
    </p:extLst>
  </p:cSld>
  <p:clrMapOvr>
    <a:masterClrMapping/>
  </p:clrMapOvr>
  <p:transition spd="slow" advClick="0" advTm="10000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/>
              <a:t>12/1/2021</a:t>
            </a:fld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t>‹#›</a:t>
            </a:fld>
            <a:endParaRPr/>
          </a:p>
        </p:txBody>
      </p:sp>
      <p:sp>
        <p:nvSpPr>
          <p:cNvPr id="7" name="Round Diagonal Corner Rectangle 6"/>
          <p:cNvSpPr/>
          <p:nvPr userDrawn="1"/>
        </p:nvSpPr>
        <p:spPr>
          <a:xfrm>
            <a:off x="21800" y="6205864"/>
            <a:ext cx="3200400" cy="638556"/>
          </a:xfrm>
          <a:prstGeom prst="round2DiagRect">
            <a:avLst>
              <a:gd name="adj1" fmla="val 50000"/>
              <a:gd name="adj2" fmla="val 0"/>
            </a:avLst>
          </a:prstGeom>
          <a:solidFill>
            <a:schemeClr val="bg2">
              <a:lumMod val="90000"/>
              <a:lumOff val="10000"/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153" y="6305685"/>
            <a:ext cx="2837694" cy="438913"/>
          </a:xfrm>
          <a:prstGeom prst="rect">
            <a:avLst/>
          </a:prstGeom>
        </p:spPr>
      </p:pic>
      <p:sp>
        <p:nvSpPr>
          <p:cNvPr id="9" name="Regular Pentagon 8"/>
          <p:cNvSpPr/>
          <p:nvPr userDrawn="1"/>
        </p:nvSpPr>
        <p:spPr>
          <a:xfrm>
            <a:off x="-1220788" y="0"/>
            <a:ext cx="3048000" cy="2902857"/>
          </a:xfrm>
          <a:prstGeom prst="pentagon">
            <a:avLst/>
          </a:prstGeom>
          <a:noFill/>
          <a:ln w="76200">
            <a:solidFill>
              <a:schemeClr val="tx1">
                <a:alpha val="13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gular Pentagon 9"/>
          <p:cNvSpPr/>
          <p:nvPr userDrawn="1"/>
        </p:nvSpPr>
        <p:spPr>
          <a:xfrm>
            <a:off x="10437812" y="3276600"/>
            <a:ext cx="3200400" cy="3048000"/>
          </a:xfrm>
          <a:prstGeom prst="pentagon">
            <a:avLst/>
          </a:prstGeom>
          <a:noFill/>
          <a:ln w="76200">
            <a:solidFill>
              <a:schemeClr val="tx1">
                <a:alpha val="13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8254095"/>
      </p:ext>
    </p:extLst>
  </p:cSld>
  <p:clrMapOvr>
    <a:masterClrMapping/>
  </p:clrMapOvr>
  <p:transition spd="slow" advClick="0" advTm="10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59614" y="2514600"/>
            <a:ext cx="8692399" cy="2819400"/>
          </a:xfrm>
        </p:spPr>
        <p:txBody>
          <a:bodyPr anchor="b">
            <a:normAutofit/>
          </a:bodyPr>
          <a:lstStyle>
            <a:lvl1pPr algn="l">
              <a:lnSpc>
                <a:spcPct val="80000"/>
              </a:lnSpc>
              <a:defRPr sz="4800" b="0" cap="none" baseline="0"/>
            </a:lvl1pPr>
          </a:lstStyle>
          <a:p>
            <a:r>
              <a:rPr lang="en-US" dirty="0" smtClean="0"/>
              <a:t>Click to edit Master title style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5213" y="5410200"/>
            <a:ext cx="8687333" cy="6096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buNone/>
              <a:defRPr sz="2000" cap="all" spc="200" baseline="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/>
              <a:t>12/1/2021</a:t>
            </a:fld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t>‹#›</a:t>
            </a:fld>
            <a:endParaRPr/>
          </a:p>
        </p:txBody>
      </p:sp>
      <p:sp>
        <p:nvSpPr>
          <p:cNvPr id="9" name="Round Diagonal Corner Rectangle 8"/>
          <p:cNvSpPr/>
          <p:nvPr userDrawn="1"/>
        </p:nvSpPr>
        <p:spPr>
          <a:xfrm>
            <a:off x="21800" y="6205864"/>
            <a:ext cx="3200400" cy="638556"/>
          </a:xfrm>
          <a:prstGeom prst="round2DiagRect">
            <a:avLst>
              <a:gd name="adj1" fmla="val 50000"/>
              <a:gd name="adj2" fmla="val 0"/>
            </a:avLst>
          </a:prstGeom>
          <a:solidFill>
            <a:schemeClr val="bg2">
              <a:lumMod val="90000"/>
              <a:lumOff val="10000"/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153" y="6305685"/>
            <a:ext cx="2837694" cy="438913"/>
          </a:xfrm>
          <a:prstGeom prst="rect">
            <a:avLst/>
          </a:prstGeom>
        </p:spPr>
      </p:pic>
      <p:sp>
        <p:nvSpPr>
          <p:cNvPr id="11" name="Regular Pentagon 10"/>
          <p:cNvSpPr/>
          <p:nvPr userDrawn="1"/>
        </p:nvSpPr>
        <p:spPr>
          <a:xfrm>
            <a:off x="-1220788" y="0"/>
            <a:ext cx="3048000" cy="2902857"/>
          </a:xfrm>
          <a:prstGeom prst="pentagon">
            <a:avLst/>
          </a:prstGeom>
          <a:noFill/>
          <a:ln w="76200">
            <a:solidFill>
              <a:schemeClr val="tx1">
                <a:alpha val="13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gular Pentagon 11"/>
          <p:cNvSpPr/>
          <p:nvPr userDrawn="1"/>
        </p:nvSpPr>
        <p:spPr>
          <a:xfrm>
            <a:off x="10437812" y="3276600"/>
            <a:ext cx="3200400" cy="3048000"/>
          </a:xfrm>
          <a:prstGeom prst="pentagon">
            <a:avLst/>
          </a:prstGeom>
          <a:noFill/>
          <a:ln w="76200">
            <a:solidFill>
              <a:schemeClr val="tx1">
                <a:alpha val="13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1813311"/>
      </p:ext>
    </p:extLst>
  </p:cSld>
  <p:clrMapOvr>
    <a:masterClrMapping/>
  </p:clrMapOvr>
  <p:transition spd="slow" advClick="0" advTm="10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04781" y="1905001"/>
            <a:ext cx="4419599" cy="41148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29183" y="1905001"/>
            <a:ext cx="4419600" cy="41148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/>
              <a:t>12/1/2021</a:t>
            </a:fld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t>‹#›</a:t>
            </a:fld>
            <a:endParaRPr/>
          </a:p>
        </p:txBody>
      </p:sp>
      <p:sp>
        <p:nvSpPr>
          <p:cNvPr id="8" name="Round Diagonal Corner Rectangle 7"/>
          <p:cNvSpPr/>
          <p:nvPr userDrawn="1"/>
        </p:nvSpPr>
        <p:spPr>
          <a:xfrm>
            <a:off x="21800" y="6205864"/>
            <a:ext cx="3200400" cy="638556"/>
          </a:xfrm>
          <a:prstGeom prst="round2DiagRect">
            <a:avLst>
              <a:gd name="adj1" fmla="val 50000"/>
              <a:gd name="adj2" fmla="val 0"/>
            </a:avLst>
          </a:prstGeom>
          <a:solidFill>
            <a:schemeClr val="bg2">
              <a:lumMod val="90000"/>
              <a:lumOff val="10000"/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153" y="6305685"/>
            <a:ext cx="2837694" cy="4389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5340762"/>
      </p:ext>
    </p:extLst>
  </p:cSld>
  <p:clrMapOvr>
    <a:masterClrMapping/>
  </p:clrMapOvr>
  <p:transition spd="slow" advClick="0" advTm="10000">
    <p:push dir="u"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2411" y="1905000"/>
            <a:ext cx="4416552" cy="762000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None/>
              <a:defRPr sz="2000" b="0" cap="all" spc="200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22411" y="2743201"/>
            <a:ext cx="4416552" cy="32766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49861" y="1905000"/>
            <a:ext cx="4416552" cy="762000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None/>
              <a:defRPr sz="2000" b="0" cap="all" spc="200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49861" y="2743201"/>
            <a:ext cx="4416552" cy="32766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/>
              <a:t>12/1/2021</a:t>
            </a:fld>
            <a:endParaRPr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t>‹#›</a:t>
            </a:fld>
            <a:endParaRPr/>
          </a:p>
        </p:txBody>
      </p:sp>
      <p:sp>
        <p:nvSpPr>
          <p:cNvPr id="10" name="Round Diagonal Corner Rectangle 9"/>
          <p:cNvSpPr/>
          <p:nvPr userDrawn="1"/>
        </p:nvSpPr>
        <p:spPr>
          <a:xfrm>
            <a:off x="21800" y="6205864"/>
            <a:ext cx="3200400" cy="638556"/>
          </a:xfrm>
          <a:prstGeom prst="round2DiagRect">
            <a:avLst>
              <a:gd name="adj1" fmla="val 50000"/>
              <a:gd name="adj2" fmla="val 0"/>
            </a:avLst>
          </a:prstGeom>
          <a:solidFill>
            <a:schemeClr val="bg2">
              <a:lumMod val="90000"/>
              <a:lumOff val="10000"/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153" y="6305685"/>
            <a:ext cx="2837694" cy="4389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8419506"/>
      </p:ext>
    </p:extLst>
  </p:cSld>
  <p:clrMapOvr>
    <a:masterClrMapping/>
  </p:clrMapOvr>
  <p:transition spd="slow" advClick="0" advTm="10000">
    <p:push dir="u"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/>
              <a:t>12/1/2021</a:t>
            </a:fld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t>‹#›</a:t>
            </a:fld>
            <a:endParaRPr/>
          </a:p>
        </p:txBody>
      </p:sp>
      <p:sp>
        <p:nvSpPr>
          <p:cNvPr id="6" name="Round Diagonal Corner Rectangle 5"/>
          <p:cNvSpPr/>
          <p:nvPr userDrawn="1"/>
        </p:nvSpPr>
        <p:spPr>
          <a:xfrm>
            <a:off x="21800" y="6205864"/>
            <a:ext cx="3200400" cy="638556"/>
          </a:xfrm>
          <a:prstGeom prst="round2DiagRect">
            <a:avLst>
              <a:gd name="adj1" fmla="val 50000"/>
              <a:gd name="adj2" fmla="val 0"/>
            </a:avLst>
          </a:prstGeom>
          <a:solidFill>
            <a:schemeClr val="bg2">
              <a:lumMod val="90000"/>
              <a:lumOff val="10000"/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153" y="6305685"/>
            <a:ext cx="2837694" cy="438913"/>
          </a:xfrm>
          <a:prstGeom prst="rect">
            <a:avLst/>
          </a:prstGeom>
        </p:spPr>
      </p:pic>
      <p:sp>
        <p:nvSpPr>
          <p:cNvPr id="8" name="Regular Pentagon 7"/>
          <p:cNvSpPr/>
          <p:nvPr userDrawn="1"/>
        </p:nvSpPr>
        <p:spPr>
          <a:xfrm>
            <a:off x="-1220788" y="0"/>
            <a:ext cx="3048000" cy="2902857"/>
          </a:xfrm>
          <a:prstGeom prst="pentagon">
            <a:avLst/>
          </a:prstGeom>
          <a:noFill/>
          <a:ln w="76200">
            <a:solidFill>
              <a:schemeClr val="tx1">
                <a:alpha val="13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gular Pentagon 8"/>
          <p:cNvSpPr/>
          <p:nvPr userDrawn="1"/>
        </p:nvSpPr>
        <p:spPr>
          <a:xfrm>
            <a:off x="10437812" y="3276600"/>
            <a:ext cx="3200400" cy="3048000"/>
          </a:xfrm>
          <a:prstGeom prst="pentagon">
            <a:avLst/>
          </a:prstGeom>
          <a:noFill/>
          <a:ln w="76200">
            <a:solidFill>
              <a:schemeClr val="tx1">
                <a:alpha val="13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6631400"/>
      </p:ext>
    </p:extLst>
  </p:cSld>
  <p:clrMapOvr>
    <a:masterClrMapping/>
  </p:clrMapOvr>
  <p:transition spd="slow" advClick="0" advTm="10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/>
              <a:t>12/1/2021</a:t>
            </a:fld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t>‹#›</a:t>
            </a:fld>
            <a:endParaRPr/>
          </a:p>
        </p:txBody>
      </p:sp>
      <p:sp>
        <p:nvSpPr>
          <p:cNvPr id="5" name="Round Diagonal Corner Rectangle 4"/>
          <p:cNvSpPr/>
          <p:nvPr userDrawn="1"/>
        </p:nvSpPr>
        <p:spPr>
          <a:xfrm>
            <a:off x="21800" y="6205864"/>
            <a:ext cx="3200400" cy="638556"/>
          </a:xfrm>
          <a:prstGeom prst="round2DiagRect">
            <a:avLst>
              <a:gd name="adj1" fmla="val 50000"/>
              <a:gd name="adj2" fmla="val 0"/>
            </a:avLst>
          </a:prstGeom>
          <a:solidFill>
            <a:schemeClr val="bg2">
              <a:lumMod val="90000"/>
              <a:lumOff val="10000"/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153" y="6305685"/>
            <a:ext cx="2837694" cy="4389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7540120"/>
      </p:ext>
    </p:extLst>
  </p:cSld>
  <p:clrMapOvr>
    <a:masterClrMapping/>
  </p:clrMapOvr>
  <p:transition spd="slow" advClick="0" advTm="10000">
    <p:push dir="u"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55604" y="1905000"/>
            <a:ext cx="3596607" cy="2667000"/>
          </a:xfrm>
        </p:spPr>
        <p:txBody>
          <a:bodyPr anchor="b">
            <a:noAutofit/>
          </a:bodyPr>
          <a:lstStyle>
            <a:lvl1pPr algn="l">
              <a:lnSpc>
                <a:spcPct val="90000"/>
              </a:lnSpc>
              <a:defRPr sz="3600" b="0" baseline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65213" y="4648200"/>
            <a:ext cx="3581399" cy="13716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spcBef>
                <a:spcPts val="12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51414" y="685800"/>
            <a:ext cx="6400800" cy="53340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/>
              <a:t>12/1/2021</a:t>
            </a:fld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44981540"/>
      </p:ext>
    </p:extLst>
  </p:cSld>
  <p:clrMapOvr>
    <a:masterClrMapping/>
  </p:clrMapOvr>
  <p:transition spd="slow" advClick="0" advTm="10000">
    <p:push dir="u"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55604" y="1905000"/>
            <a:ext cx="3596607" cy="2667000"/>
          </a:xfrm>
        </p:spPr>
        <p:txBody>
          <a:bodyPr anchor="b">
            <a:normAutofit/>
          </a:bodyPr>
          <a:lstStyle>
            <a:lvl1pPr algn="l">
              <a:lnSpc>
                <a:spcPct val="90000"/>
              </a:lnSpc>
              <a:defRPr sz="3600" b="0" i="0" baseline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65213" y="4648200"/>
            <a:ext cx="3581399" cy="13716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spcBef>
                <a:spcPts val="12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Picture Placeholder 2" descr="An empty placeholder to add an image. Click on the placeholder and select the image that you wish to add."/>
          <p:cNvSpPr>
            <a:spLocks noGrp="1"/>
          </p:cNvSpPr>
          <p:nvPr>
            <p:ph type="pic" idx="1"/>
          </p:nvPr>
        </p:nvSpPr>
        <p:spPr>
          <a:xfrm>
            <a:off x="4951414" y="685800"/>
            <a:ext cx="6400799" cy="5334000"/>
          </a:xfrm>
          <a:solidFill>
            <a:schemeClr val="bg2"/>
          </a:solidFill>
          <a:ln w="76200">
            <a:solidFill>
              <a:schemeClr val="tx1"/>
            </a:solidFill>
            <a:miter lim="800000"/>
          </a:ln>
        </p:spPr>
        <p:txBody>
          <a:bodyPr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/>
              <a:pPr/>
              <a:t>12/1/2021</a:t>
            </a:fld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249172152"/>
      </p:ext>
    </p:extLst>
  </p:cSld>
  <p:clrMapOvr>
    <a:masterClrMapping/>
  </p:clrMapOvr>
  <p:transition spd="slow" advClick="0" advTm="10000"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522413" y="381000"/>
            <a:ext cx="9144001" cy="13716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2413" y="1904999"/>
            <a:ext cx="9134391" cy="41148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22413" y="6400800"/>
            <a:ext cx="6553199" cy="2762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6422" y="6400800"/>
            <a:ext cx="1449389" cy="2762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F41C87-7AD9-4845-A077-840E4A0F3F06}" type="datetimeFigureOut">
              <a:rPr lang="en-US" smtClean="0"/>
              <a:pPr/>
              <a:t>12/1/2021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828211" y="6400800"/>
            <a:ext cx="838201" cy="2762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013F82-EE5E-44EE-A61D-E31C6657F26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305999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 advClick="0" advTm="10000">
    <p:push dir="u"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spc="10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3838" indent="-223838" algn="l" defTabSz="914400" rtl="0" eaLnBrk="1" latinLnBrk="0" hangingPunct="1">
        <a:lnSpc>
          <a:spcPct val="90000"/>
        </a:lnSpc>
        <a:spcBef>
          <a:spcPts val="1800"/>
        </a:spcBef>
        <a:buClr>
          <a:schemeClr val="accent1"/>
        </a:buClr>
        <a:buSzPct val="100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63550" indent="-231775" algn="l" defTabSz="914400" rtl="0" eaLnBrk="1" latinLnBrk="0" hangingPunct="1">
        <a:lnSpc>
          <a:spcPct val="90000"/>
        </a:lnSpc>
        <a:spcBef>
          <a:spcPts val="1200"/>
        </a:spcBef>
        <a:buClr>
          <a:schemeClr val="accent1"/>
        </a:buClr>
        <a:buSzPct val="100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682625" indent="-219075" algn="l" defTabSz="914400" rtl="0" eaLnBrk="1" latinLnBrk="0" hangingPunct="1">
        <a:lnSpc>
          <a:spcPct val="90000"/>
        </a:lnSpc>
        <a:spcBef>
          <a:spcPts val="600"/>
        </a:spcBef>
        <a:buClr>
          <a:schemeClr val="accent1"/>
        </a:buClr>
        <a:buSzPct val="10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857250" indent="-174625" algn="l" defTabSz="914400" rtl="0" eaLnBrk="1" latinLnBrk="0" hangingPunct="1">
        <a:lnSpc>
          <a:spcPct val="90000"/>
        </a:lnSpc>
        <a:spcBef>
          <a:spcPts val="600"/>
        </a:spcBef>
        <a:buClr>
          <a:schemeClr val="accent1"/>
        </a:buClr>
        <a:buSzPct val="10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030288" indent="-173038" algn="l" defTabSz="914400" rtl="0" eaLnBrk="1" latinLnBrk="0" hangingPunct="1">
        <a:lnSpc>
          <a:spcPct val="90000"/>
        </a:lnSpc>
        <a:spcBef>
          <a:spcPts val="600"/>
        </a:spcBef>
        <a:buClr>
          <a:schemeClr val="accent1"/>
        </a:buClr>
        <a:buSzPct val="10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207008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380744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554480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1728216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3839" userDrawn="1">
          <p15:clr>
            <a:srgbClr val="F26B43"/>
          </p15:clr>
        </p15:guide>
        <p15:guide id="2" orient="horz" pos="216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emf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2.png"/><Relationship Id="rId5" Type="http://schemas.openxmlformats.org/officeDocument/2006/relationships/image" Target="../media/image41.emf"/><Relationship Id="rId4" Type="http://schemas.openxmlformats.org/officeDocument/2006/relationships/image" Target="../media/image40.emf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emf"/><Relationship Id="rId3" Type="http://schemas.openxmlformats.org/officeDocument/2006/relationships/image" Target="../media/image44.emf"/><Relationship Id="rId7" Type="http://schemas.openxmlformats.org/officeDocument/2006/relationships/image" Target="../media/image48.emf"/><Relationship Id="rId2" Type="http://schemas.openxmlformats.org/officeDocument/2006/relationships/image" Target="../media/image43.emf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7.emf"/><Relationship Id="rId5" Type="http://schemas.openxmlformats.org/officeDocument/2006/relationships/image" Target="../media/image46.emf"/><Relationship Id="rId10" Type="http://schemas.openxmlformats.org/officeDocument/2006/relationships/image" Target="../media/image51.emf"/><Relationship Id="rId4" Type="http://schemas.openxmlformats.org/officeDocument/2006/relationships/image" Target="../media/image45.emf"/><Relationship Id="rId9" Type="http://schemas.openxmlformats.org/officeDocument/2006/relationships/image" Target="../media/image50.emf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hyperlink" Target="https://twitter.com/samyakonline" TargetMode="External"/><Relationship Id="rId13" Type="http://schemas.openxmlformats.org/officeDocument/2006/relationships/image" Target="../media/image57.png"/><Relationship Id="rId3" Type="http://schemas.openxmlformats.org/officeDocument/2006/relationships/image" Target="../media/image52.png"/><Relationship Id="rId7" Type="http://schemas.openxmlformats.org/officeDocument/2006/relationships/image" Target="../media/image54.png"/><Relationship Id="rId12" Type="http://schemas.openxmlformats.org/officeDocument/2006/relationships/hyperlink" Target="https://www.instagram.com/samyakonlineindia/" TargetMode="External"/><Relationship Id="rId2" Type="http://schemas.openxmlformats.org/officeDocument/2006/relationships/hyperlink" Target="https://www.youtube.com/user/samyakonline/" TargetMode="Externa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in.pinterest.com/samyakonlineseo/" TargetMode="External"/><Relationship Id="rId11" Type="http://schemas.openxmlformats.org/officeDocument/2006/relationships/image" Target="../media/image56.png"/><Relationship Id="rId5" Type="http://schemas.openxmlformats.org/officeDocument/2006/relationships/image" Target="../media/image53.png"/><Relationship Id="rId10" Type="http://schemas.openxmlformats.org/officeDocument/2006/relationships/hyperlink" Target="https://www.linkedin.com/company/samyak-online-services-pvt--ltd" TargetMode="External"/><Relationship Id="rId4" Type="http://schemas.openxmlformats.org/officeDocument/2006/relationships/hyperlink" Target="https://www.facebook.com/samyakonlineservices/" TargetMode="External"/><Relationship Id="rId9" Type="http://schemas.openxmlformats.org/officeDocument/2006/relationships/image" Target="../media/image5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7" Type="http://schemas.openxmlformats.org/officeDocument/2006/relationships/image" Target="../media/image11.emf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emf"/><Relationship Id="rId5" Type="http://schemas.openxmlformats.org/officeDocument/2006/relationships/image" Target="../media/image9.emf"/><Relationship Id="rId4" Type="http://schemas.openxmlformats.org/officeDocument/2006/relationships/image" Target="../media/image8.emf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3.xml"/><Relationship Id="rId3" Type="http://schemas.openxmlformats.org/officeDocument/2006/relationships/diagramLayout" Target="../diagrams/layout2.xml"/><Relationship Id="rId7" Type="http://schemas.openxmlformats.org/officeDocument/2006/relationships/diagramData" Target="../diagrams/data3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11" Type="http://schemas.microsoft.com/office/2007/relationships/diagramDrawing" Target="../diagrams/drawing3.xml"/><Relationship Id="rId5" Type="http://schemas.openxmlformats.org/officeDocument/2006/relationships/diagramColors" Target="../diagrams/colors2.xml"/><Relationship Id="rId10" Type="http://schemas.openxmlformats.org/officeDocument/2006/relationships/diagramColors" Target="../diagrams/colors3.xml"/><Relationship Id="rId4" Type="http://schemas.openxmlformats.org/officeDocument/2006/relationships/diagramQuickStyle" Target="../diagrams/quickStyle2.xml"/><Relationship Id="rId9" Type="http://schemas.openxmlformats.org/officeDocument/2006/relationships/diagramQuickStyle" Target="../diagrams/quickStyle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5.emf"/><Relationship Id="rId4" Type="http://schemas.openxmlformats.org/officeDocument/2006/relationships/image" Target="../media/image14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1065214" y="3352800"/>
            <a:ext cx="8229600" cy="1371600"/>
          </a:xfrm>
        </p:spPr>
        <p:txBody>
          <a:bodyPr>
            <a:normAutofit/>
          </a:bodyPr>
          <a:lstStyle/>
          <a:p>
            <a:r>
              <a:rPr lang="en-US" sz="8800" b="1" dirty="0" smtClean="0"/>
              <a:t>SEO Services</a:t>
            </a:r>
            <a:endParaRPr lang="en-US" sz="8800" b="1" dirty="0"/>
          </a:p>
        </p:txBody>
      </p:sp>
      <p:sp>
        <p:nvSpPr>
          <p:cNvPr id="6" name="Regular Pentagon 5"/>
          <p:cNvSpPr/>
          <p:nvPr/>
        </p:nvSpPr>
        <p:spPr>
          <a:xfrm>
            <a:off x="-992188" y="-304800"/>
            <a:ext cx="4240530" cy="4038600"/>
          </a:xfrm>
          <a:prstGeom prst="pentagon">
            <a:avLst/>
          </a:prstGeom>
          <a:noFill/>
          <a:ln w="76200">
            <a:solidFill>
              <a:schemeClr val="tx1">
                <a:alpha val="13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gular Pentagon 6"/>
          <p:cNvSpPr/>
          <p:nvPr/>
        </p:nvSpPr>
        <p:spPr>
          <a:xfrm>
            <a:off x="8685212" y="3505200"/>
            <a:ext cx="4240530" cy="4038600"/>
          </a:xfrm>
          <a:prstGeom prst="pentagon">
            <a:avLst/>
          </a:prstGeom>
          <a:noFill/>
          <a:ln w="76200">
            <a:solidFill>
              <a:schemeClr val="tx1">
                <a:alpha val="13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8920126"/>
      </p:ext>
    </p:extLst>
  </p:cSld>
  <p:clrMapOvr>
    <a:masterClrMapping/>
  </p:clrMapOvr>
  <p:transition spd="slow" advClick="0" advTm="5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 animBg="1"/>
      <p:bldP spid="7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522413" y="381000"/>
            <a:ext cx="9144001" cy="685800"/>
          </a:xfrm>
        </p:spPr>
        <p:txBody>
          <a:bodyPr/>
          <a:lstStyle/>
          <a:p>
            <a:pPr algn="ctr"/>
            <a:r>
              <a:rPr lang="en-US" dirty="0"/>
              <a:t>SEO Copywriting Services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180012" y="2286000"/>
            <a:ext cx="1752600" cy="14478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8812" y="1371600"/>
            <a:ext cx="2213149" cy="312420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3612" y="2514600"/>
            <a:ext cx="4038600" cy="3860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8506989"/>
      </p:ext>
    </p:extLst>
  </p:cSld>
  <p:clrMapOvr>
    <a:masterClrMapping/>
  </p:clrMapOvr>
  <p:transition spd="slow" advClick="0" advTm="10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7" presetID="14" presetClass="entr" presetSubtype="1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674812" y="533400"/>
            <a:ext cx="8692399" cy="685800"/>
          </a:xfrm>
        </p:spPr>
        <p:txBody>
          <a:bodyPr/>
          <a:lstStyle/>
          <a:p>
            <a:pPr algn="ctr"/>
            <a:r>
              <a:rPr lang="en-US" dirty="0"/>
              <a:t>Content Marketing Services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6012" y="2133600"/>
            <a:ext cx="4953204" cy="396222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8812" y="2819400"/>
            <a:ext cx="1934507" cy="32766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2213" y="2945556"/>
            <a:ext cx="2057400" cy="31336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8971754"/>
      </p:ext>
    </p:extLst>
  </p:cSld>
  <p:clrMapOvr>
    <a:masterClrMapping/>
  </p:clrMapOvr>
  <p:transition spd="slow" advClick="0" advTm="10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750"/>
                            </p:stCondLst>
                            <p:childTnLst>
                              <p:par>
                                <p:cTn id="1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250"/>
                            </p:stCondLst>
                            <p:childTnLst>
                              <p:par>
                                <p:cTn id="2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522413" y="381000"/>
            <a:ext cx="9144001" cy="609600"/>
          </a:xfrm>
        </p:spPr>
        <p:txBody>
          <a:bodyPr/>
          <a:lstStyle/>
          <a:p>
            <a:pPr algn="ctr"/>
            <a:r>
              <a:rPr lang="en-US" dirty="0"/>
              <a:t>Link Audit Services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0300" y="1708720"/>
            <a:ext cx="1839759" cy="403859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1160" y="3031654"/>
            <a:ext cx="5106504" cy="123613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4386" y="2165919"/>
            <a:ext cx="1657825" cy="37338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8012" y="2133600"/>
            <a:ext cx="1964661" cy="3613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2772498"/>
      </p:ext>
    </p:extLst>
  </p:cSld>
  <p:clrMapOvr>
    <a:masterClrMapping/>
  </p:clrMapOvr>
  <p:transition spd="slow" advClick="0" advTm="10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500"/>
                            </p:stCondLst>
                            <p:childTnLst>
                              <p:par>
                                <p:cTn id="24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141412" y="914400"/>
            <a:ext cx="10063998" cy="685800"/>
          </a:xfrm>
        </p:spPr>
        <p:txBody>
          <a:bodyPr/>
          <a:lstStyle/>
          <a:p>
            <a:pPr algn="ctr"/>
            <a:r>
              <a:rPr lang="en-US" dirty="0"/>
              <a:t>Accelerated Mobile Pages AMP SEO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412" y="4114800"/>
            <a:ext cx="1981200" cy="175683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7812" y="2481201"/>
            <a:ext cx="3562958" cy="4376799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6412" y="3124200"/>
            <a:ext cx="3505199" cy="1206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8884005"/>
      </p:ext>
    </p:extLst>
  </p:cSld>
  <p:clrMapOvr>
    <a:masterClrMapping/>
  </p:clrMapOvr>
  <p:transition spd="slow" advClick="0" advTm="10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59614" y="762000"/>
            <a:ext cx="9987798" cy="685800"/>
          </a:xfrm>
        </p:spPr>
        <p:txBody>
          <a:bodyPr>
            <a:normAutofit/>
          </a:bodyPr>
          <a:lstStyle/>
          <a:p>
            <a:pPr algn="ctr"/>
            <a:r>
              <a:rPr lang="en-US" dirty="0" smtClean="0"/>
              <a:t>Local SEO</a:t>
            </a:r>
            <a:endParaRPr lang="en-US" dirty="0"/>
          </a:p>
        </p:txBody>
      </p:sp>
      <p:pic>
        <p:nvPicPr>
          <p:cNvPr id="1028" name="Picture 4" descr="https://nishati-us.com/wp-content/uploads/2014/09/red-location-icon-map-png-4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0013" y="4818689"/>
            <a:ext cx="1371600" cy="18230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98812" y="2286000"/>
            <a:ext cx="5933871" cy="420555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32212" y="990600"/>
            <a:ext cx="1593706" cy="210043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13012" y="3657600"/>
            <a:ext cx="2133600" cy="2832324"/>
          </a:xfrm>
          <a:prstGeom prst="rect">
            <a:avLst/>
          </a:prstGeom>
        </p:spPr>
      </p:pic>
      <p:pic>
        <p:nvPicPr>
          <p:cNvPr id="10" name="Picture 4" descr="https://nishati-us.com/wp-content/uploads/2014/09/red-location-icon-map-png-4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6412" y="4800600"/>
            <a:ext cx="912962" cy="12134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4" descr="https://nishati-us.com/wp-content/uploads/2014/09/red-location-icon-map-png-4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4412" y="3962400"/>
            <a:ext cx="683643" cy="9086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01025949"/>
      </p:ext>
    </p:extLst>
  </p:cSld>
  <p:clrMapOvr>
    <a:masterClrMapping/>
  </p:clrMapOvr>
  <p:transition spd="slow" advClick="0" advTm="10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000"/>
                            </p:stCondLst>
                            <p:childTnLst>
                              <p:par>
                                <p:cTn id="3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522413" y="381000"/>
            <a:ext cx="9144001" cy="685800"/>
          </a:xfrm>
        </p:spPr>
        <p:txBody>
          <a:bodyPr/>
          <a:lstStyle/>
          <a:p>
            <a:pPr algn="ctr"/>
            <a:r>
              <a:rPr lang="en-US" dirty="0"/>
              <a:t>Forums Participation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28264" y="5063819"/>
            <a:ext cx="7083233" cy="176852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61113" y="2527626"/>
            <a:ext cx="5433700" cy="237589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51212" y="4218623"/>
            <a:ext cx="1239793" cy="251605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00486" y="3350515"/>
            <a:ext cx="1212445" cy="291716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743636" y="3984015"/>
            <a:ext cx="938961" cy="2452238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013287" y="3683317"/>
            <a:ext cx="1431232" cy="2488702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613415" y="2263039"/>
            <a:ext cx="649260" cy="205599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249202" y="3113312"/>
            <a:ext cx="1182141" cy="216331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750862" y="4055086"/>
            <a:ext cx="1075703" cy="24066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7666814"/>
      </p:ext>
    </p:extLst>
  </p:cSld>
  <p:clrMapOvr>
    <a:masterClrMapping/>
  </p:clrMapOvr>
  <p:transition spd="slow" advClick="0" advTm="10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000"/>
                            </p:stCondLst>
                            <p:childTnLst>
                              <p:par>
                                <p:cTn id="32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500"/>
                            </p:stCondLst>
                            <p:childTnLst>
                              <p:par>
                                <p:cTn id="3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4000"/>
                            </p:stCondLst>
                            <p:childTnLst>
                              <p:par>
                                <p:cTn id="4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4500"/>
                            </p:stCondLst>
                            <p:childTnLst>
                              <p:par>
                                <p:cTn id="4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1065214" y="1219200"/>
            <a:ext cx="8229600" cy="3352800"/>
          </a:xfrm>
        </p:spPr>
        <p:txBody>
          <a:bodyPr>
            <a:normAutofit fontScale="90000"/>
          </a:bodyPr>
          <a:lstStyle/>
          <a:p>
            <a:pPr>
              <a:lnSpc>
                <a:spcPct val="100000"/>
              </a:lnSpc>
            </a:pPr>
            <a:r>
              <a:rPr lang="en-US" sz="4400" b="1" dirty="0" err="1"/>
              <a:t>Samyak</a:t>
            </a:r>
            <a:r>
              <a:rPr lang="en-US" sz="4400" b="1" dirty="0"/>
              <a:t> Online Services Pvt. Ltd.</a:t>
            </a:r>
            <a:r>
              <a:rPr lang="en-US" sz="2400" dirty="0"/>
              <a:t/>
            </a:r>
            <a:br>
              <a:rPr lang="en-US" sz="2400" dirty="0"/>
            </a:br>
            <a:r>
              <a:rPr lang="en-US" sz="2400" dirty="0"/>
              <a:t>M-4, </a:t>
            </a:r>
            <a:r>
              <a:rPr lang="en-US" sz="2400" dirty="0" err="1"/>
              <a:t>Samrat</a:t>
            </a:r>
            <a:r>
              <a:rPr lang="en-US" sz="2400" dirty="0"/>
              <a:t> </a:t>
            </a:r>
            <a:r>
              <a:rPr lang="en-US" sz="2400" dirty="0" err="1"/>
              <a:t>Bhawan</a:t>
            </a:r>
            <a:r>
              <a:rPr lang="en-US" sz="2400" dirty="0"/>
              <a:t>, </a:t>
            </a:r>
            <a:r>
              <a:rPr lang="en-US" sz="2400" dirty="0" err="1"/>
              <a:t>Ranjit</a:t>
            </a:r>
            <a:r>
              <a:rPr lang="en-US" sz="2400" dirty="0"/>
              <a:t> Nagar Commercial Complex,</a:t>
            </a:r>
            <a:br>
              <a:rPr lang="en-US" sz="2400" dirty="0"/>
            </a:br>
            <a:r>
              <a:rPr lang="en-US" sz="2400" dirty="0"/>
              <a:t>New Delhi - 110008, INDIA</a:t>
            </a:r>
            <a:br>
              <a:rPr lang="en-US" sz="2400" dirty="0"/>
            </a:br>
            <a:r>
              <a:rPr lang="en-US" sz="2400" dirty="0"/>
              <a:t>Phone: +91-11-49869226</a:t>
            </a:r>
            <a:br>
              <a:rPr lang="en-US" sz="2400" dirty="0"/>
            </a:br>
            <a:r>
              <a:rPr lang="en-US" sz="2400" dirty="0"/>
              <a:t>Cell: +91-9810083308</a:t>
            </a:r>
            <a:br>
              <a:rPr lang="en-US" sz="2400" dirty="0"/>
            </a:br>
            <a:r>
              <a:rPr lang="en-US" sz="2400" dirty="0"/>
              <a:t>[Nearest Metro Station: </a:t>
            </a:r>
            <a:r>
              <a:rPr lang="en-US" sz="2400" dirty="0" err="1"/>
              <a:t>Shadipur</a:t>
            </a:r>
            <a:r>
              <a:rPr lang="en-US" sz="2400" dirty="0"/>
              <a:t>]</a:t>
            </a:r>
            <a:br>
              <a:rPr lang="en-US" sz="2400" dirty="0"/>
            </a:br>
            <a:r>
              <a:rPr lang="en-US" sz="2400" dirty="0"/>
              <a:t>Email: inquiry@samyakonline.net</a:t>
            </a:r>
            <a:br>
              <a:rPr lang="en-US" sz="2400" dirty="0"/>
            </a:br>
            <a:r>
              <a:rPr lang="en-US" sz="2400" dirty="0"/>
              <a:t>Website: https://www.samyakonline.net</a:t>
            </a:r>
            <a:br>
              <a:rPr lang="en-US" sz="2400" dirty="0"/>
            </a:br>
            <a:endParaRPr lang="en-US" sz="2400" dirty="0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065212" y="4800600"/>
            <a:ext cx="8956675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en-US" sz="1600" dirty="0">
                <a:cs typeface="Arial" panose="020B0604020202020204" pitchFamily="34" charset="0"/>
              </a:rPr>
              <a:t>Follow us on Social</a:t>
            </a:r>
          </a:p>
        </p:txBody>
      </p:sp>
      <p:pic>
        <p:nvPicPr>
          <p:cNvPr id="7" name="Picture 21" descr="youtube-bigger">
            <a:hlinkClick r:id="rId2" action="ppaction://hlinkfile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8754" y="5158995"/>
            <a:ext cx="371475" cy="3710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2" descr="facebook-icon-preview">
            <a:hlinkClick r:id="rId4" action="ppaction://hlinkfile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8154" y="5069564"/>
            <a:ext cx="550545" cy="5499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3" descr="pinterest-logo-png-9">
            <a:hlinkClick r:id="rId6" action="ppaction://hlinkfile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4436" y="5160898"/>
            <a:ext cx="367665" cy="3672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24" descr="twitter-icon">
            <a:hlinkClick r:id="rId8" action="ppaction://hlinkfile"/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1554" y="5150750"/>
            <a:ext cx="387985" cy="387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25" descr="linkedin-icon-25">
            <a:hlinkClick r:id="rId10" action="ppaction://hlinkfile"/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5634" y="5157727"/>
            <a:ext cx="374015" cy="3735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26" descr="Instagram-icon">
            <a:hlinkClick r:id="rId12" action="ppaction://hlinkfile"/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012" y="5105400"/>
            <a:ext cx="478790" cy="478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68388156"/>
      </p:ext>
    </p:extLst>
  </p:cSld>
  <p:clrMapOvr>
    <a:masterClrMapping/>
  </p:clrMapOvr>
  <p:transition spd="slow" advClick="0" advTm="10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 build="p" autoUpdateAnimBg="0" advAuto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1484312" y="381000"/>
            <a:ext cx="9144001" cy="609600"/>
          </a:xfrm>
        </p:spPr>
        <p:txBody>
          <a:bodyPr/>
          <a:lstStyle/>
          <a:p>
            <a:pPr algn="ctr"/>
            <a:r>
              <a:rPr lang="en-US" dirty="0"/>
              <a:t>Digital Marketing Services</a:t>
            </a:r>
          </a:p>
        </p:txBody>
      </p:sp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804859520"/>
              </p:ext>
            </p:extLst>
          </p:nvPr>
        </p:nvGraphicFramePr>
        <p:xfrm>
          <a:off x="2031471" y="1066800"/>
          <a:ext cx="8125883" cy="54172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060423547"/>
      </p:ext>
    </p:extLst>
  </p:cSld>
  <p:clrMapOvr>
    <a:masterClrMapping/>
  </p:clrMapOvr>
  <p:transition spd="slow" advClick="0" advTm="10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036BAAB-9BC7-41FB-9F4C-F5902BFE2E1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>
                                            <p:graphicEl>
                                              <a:dgm id="{4036BAAB-9BC7-41FB-9F4C-F5902BFE2E1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>
                                            <p:graphicEl>
                                              <a:dgm id="{4036BAAB-9BC7-41FB-9F4C-F5902BFE2E1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>
                                            <p:graphicEl>
                                              <a:dgm id="{4036BAAB-9BC7-41FB-9F4C-F5902BFE2E1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A6E048F-DA0E-4781-981D-91EB0AD19F7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">
                                            <p:graphicEl>
                                              <a:dgm id="{0A6E048F-DA0E-4781-981D-91EB0AD19F7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">
                                            <p:graphicEl>
                                              <a:dgm id="{0A6E048F-DA0E-4781-981D-91EB0AD19F7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">
                                            <p:graphicEl>
                                              <a:dgm id="{0A6E048F-DA0E-4781-981D-91EB0AD19F7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AD8A070-1B08-4013-953C-0501F8907E4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">
                                            <p:graphicEl>
                                              <a:dgm id="{1AD8A070-1B08-4013-953C-0501F8907E4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">
                                            <p:graphicEl>
                                              <a:dgm id="{1AD8A070-1B08-4013-953C-0501F8907E4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">
                                            <p:graphicEl>
                                              <a:dgm id="{1AD8A070-1B08-4013-953C-0501F8907E4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93CB82A6-83D4-4B13-8AB2-65D61E765B5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">
                                            <p:graphicEl>
                                              <a:dgm id="{93CB82A6-83D4-4B13-8AB2-65D61E765B5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">
                                            <p:graphicEl>
                                              <a:dgm id="{93CB82A6-83D4-4B13-8AB2-65D61E765B5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">
                                            <p:graphicEl>
                                              <a:dgm id="{93CB82A6-83D4-4B13-8AB2-65D61E765B5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7EB58B05-C29F-4B42-A63D-4D4E505F2EA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">
                                            <p:graphicEl>
                                              <a:dgm id="{7EB58B05-C29F-4B42-A63D-4D4E505F2EA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">
                                            <p:graphicEl>
                                              <a:dgm id="{7EB58B05-C29F-4B42-A63D-4D4E505F2EA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">
                                            <p:graphicEl>
                                              <a:dgm id="{7EB58B05-C29F-4B42-A63D-4D4E505F2EA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40410EC-21DD-4461-822C-6081B4D7813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">
                                            <p:graphicEl>
                                              <a:dgm id="{040410EC-21DD-4461-822C-6081B4D7813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">
                                            <p:graphicEl>
                                              <a:dgm id="{040410EC-21DD-4461-822C-6081B4D7813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">
                                            <p:graphicEl>
                                              <a:dgm id="{040410EC-21DD-4461-822C-6081B4D7813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DD534F6-0C6F-4150-BFDB-B49DED3805A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">
                                            <p:graphicEl>
                                              <a:dgm id="{FDD534F6-0C6F-4150-BFDB-B49DED3805A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">
                                            <p:graphicEl>
                                              <a:dgm id="{FDD534F6-0C6F-4150-BFDB-B49DED3805A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">
                                            <p:graphicEl>
                                              <a:dgm id="{FDD534F6-0C6F-4150-BFDB-B49DED3805A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771EABF-3310-402E-8D45-1F6D9FF740B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">
                                            <p:graphicEl>
                                              <a:dgm id="{4771EABF-3310-402E-8D45-1F6D9FF740B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">
                                            <p:graphicEl>
                                              <a:dgm id="{4771EABF-3310-402E-8D45-1F6D9FF740B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">
                                            <p:graphicEl>
                                              <a:dgm id="{4771EABF-3310-402E-8D45-1F6D9FF740B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5A6D316C-7F05-4208-9D51-E6A16AF4FDA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">
                                            <p:graphicEl>
                                              <a:dgm id="{5A6D316C-7F05-4208-9D51-E6A16AF4FDA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">
                                            <p:graphicEl>
                                              <a:dgm id="{5A6D316C-7F05-4208-9D51-E6A16AF4FDA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">
                                            <p:graphicEl>
                                              <a:dgm id="{5A6D316C-7F05-4208-9D51-E6A16AF4FDA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7A8FF90D-6E7B-4CB6-8BDB-FCB5EDB89AD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">
                                            <p:graphicEl>
                                              <a:dgm id="{7A8FF90D-6E7B-4CB6-8BDB-FCB5EDB89AD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2">
                                            <p:graphicEl>
                                              <a:dgm id="{7A8FF90D-6E7B-4CB6-8BDB-FCB5EDB89AD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">
                                            <p:graphicEl>
                                              <a:dgm id="{7A8FF90D-6E7B-4CB6-8BDB-FCB5EDB89AD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9B6DB09-FA18-4A2D-87F7-95F0EFFE77F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2">
                                            <p:graphicEl>
                                              <a:dgm id="{19B6DB09-FA18-4A2D-87F7-95F0EFFE77F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2">
                                            <p:graphicEl>
                                              <a:dgm id="{19B6DB09-FA18-4A2D-87F7-95F0EFFE77F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2">
                                            <p:graphicEl>
                                              <a:dgm id="{19B6DB09-FA18-4A2D-87F7-95F0EFFE77F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6D5BFEE-8A1A-46F7-9297-B81754B5BD8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2">
                                            <p:graphicEl>
                                              <a:dgm id="{16D5BFEE-8A1A-46F7-9297-B81754B5BD8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2">
                                            <p:graphicEl>
                                              <a:dgm id="{16D5BFEE-8A1A-46F7-9297-B81754B5BD8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2">
                                            <p:graphicEl>
                                              <a:dgm id="{16D5BFEE-8A1A-46F7-9297-B81754B5BD8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80B92A95-E8E8-4706-9C77-B1C884A91D9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2">
                                            <p:graphicEl>
                                              <a:dgm id="{80B92A95-E8E8-4706-9C77-B1C884A91D9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2">
                                            <p:graphicEl>
                                              <a:dgm id="{80B92A95-E8E8-4706-9C77-B1C884A91D9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2">
                                            <p:graphicEl>
                                              <a:dgm id="{80B92A95-E8E8-4706-9C77-B1C884A91D9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1D57596-39A4-4067-83C7-E325E399EC7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2">
                                            <p:graphicEl>
                                              <a:dgm id="{11D57596-39A4-4067-83C7-E325E399EC7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2">
                                            <p:graphicEl>
                                              <a:dgm id="{11D57596-39A4-4067-83C7-E325E399EC7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2">
                                            <p:graphicEl>
                                              <a:dgm id="{11D57596-39A4-4067-83C7-E325E399EC7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CC3FC5E-2337-4D70-9D4A-9E079564C16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2">
                                            <p:graphicEl>
                                              <a:dgm id="{6CC3FC5E-2337-4D70-9D4A-9E079564C16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2">
                                            <p:graphicEl>
                                              <a:dgm id="{6CC3FC5E-2337-4D70-9D4A-9E079564C16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2">
                                            <p:graphicEl>
                                              <a:dgm id="{6CC3FC5E-2337-4D70-9D4A-9E079564C16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DAB0D66-C3C9-4512-B54B-B3AAAF1612D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2">
                                            <p:graphicEl>
                                              <a:dgm id="{DDAB0D66-C3C9-4512-B54B-B3AAAF1612D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2">
                                            <p:graphicEl>
                                              <a:dgm id="{DDAB0D66-C3C9-4512-B54B-B3AAAF1612D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2">
                                            <p:graphicEl>
                                              <a:dgm id="{DDAB0D66-C3C9-4512-B54B-B3AAAF1612D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A57AEB61-3FA4-4F1E-91F1-29092E150DF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2">
                                            <p:graphicEl>
                                              <a:dgm id="{A57AEB61-3FA4-4F1E-91F1-29092E150DF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2">
                                            <p:graphicEl>
                                              <a:dgm id="{A57AEB61-3FA4-4F1E-91F1-29092E150DF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2">
                                            <p:graphicEl>
                                              <a:dgm id="{A57AEB61-3FA4-4F1E-91F1-29092E150DF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5A05070E-9918-4581-B349-43E62D1F5EC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2">
                                            <p:graphicEl>
                                              <a:dgm id="{5A05070E-9918-4581-B349-43E62D1F5EC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2">
                                            <p:graphicEl>
                                              <a:dgm id="{5A05070E-9918-4581-B349-43E62D1F5EC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2">
                                            <p:graphicEl>
                                              <a:dgm id="{5A05070E-9918-4581-B349-43E62D1F5EC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3FD5BC2-74EA-4112-B130-B398559943F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2">
                                            <p:graphicEl>
                                              <a:dgm id="{63FD5BC2-74EA-4112-B130-B398559943F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2">
                                            <p:graphicEl>
                                              <a:dgm id="{63FD5BC2-74EA-4112-B130-B398559943F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2">
                                            <p:graphicEl>
                                              <a:dgm id="{63FD5BC2-74EA-4112-B130-B398559943F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774A02D-40C4-4DC6-BF61-BE9613269FA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2">
                                            <p:graphicEl>
                                              <a:dgm id="{E774A02D-40C4-4DC6-BF61-BE9613269FA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2">
                                            <p:graphicEl>
                                              <a:dgm id="{E774A02D-40C4-4DC6-BF61-BE9613269FA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2">
                                            <p:graphicEl>
                                              <a:dgm id="{E774A02D-40C4-4DC6-BF61-BE9613269FA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41CE9BE-FC03-452B-B05C-C257B8250E0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2" dur="500" fill="hold"/>
                                        <p:tgtEl>
                                          <p:spTgt spid="2">
                                            <p:graphicEl>
                                              <a:dgm id="{E41CE9BE-FC03-452B-B05C-C257B8250E0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500" fill="hold"/>
                                        <p:tgtEl>
                                          <p:spTgt spid="2">
                                            <p:graphicEl>
                                              <a:dgm id="{E41CE9BE-FC03-452B-B05C-C257B8250E0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4" dur="500"/>
                                        <p:tgtEl>
                                          <p:spTgt spid="2">
                                            <p:graphicEl>
                                              <a:dgm id="{E41CE9BE-FC03-452B-B05C-C257B8250E0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Graphic spid="2" grpId="0">
        <p:bldSub>
          <a:bldDgm bld="one"/>
        </p:bldSub>
      </p:bldGraphic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1522413" y="381000"/>
            <a:ext cx="9144001" cy="685800"/>
          </a:xfrm>
        </p:spPr>
        <p:txBody>
          <a:bodyPr/>
          <a:lstStyle/>
          <a:p>
            <a:pPr algn="ctr"/>
            <a:r>
              <a:rPr lang="en-US" dirty="0" smtClean="0"/>
              <a:t>Organic Search Engine Optimization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05865" y="3598053"/>
            <a:ext cx="1908894" cy="190889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55812" y="3505200"/>
            <a:ext cx="1171366" cy="117136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26403" y="2894591"/>
            <a:ext cx="2067968" cy="206796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17812" y="4876800"/>
            <a:ext cx="1171366" cy="117136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418012" y="2133600"/>
            <a:ext cx="4135936" cy="19812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694612" y="3581400"/>
            <a:ext cx="1995660" cy="25596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6206852"/>
      </p:ext>
    </p:extLst>
  </p:cSld>
  <p:clrMapOvr>
    <a:masterClrMapping/>
  </p:clrMapOvr>
  <p:transition spd="slow" advClick="0" advTm="10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000"/>
                            </p:stCondLst>
                            <p:childTnLst>
                              <p:par>
                                <p:cTn id="27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4000"/>
                            </p:stCondLst>
                            <p:childTnLst>
                              <p:par>
                                <p:cTn id="3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4500"/>
                            </p:stCondLst>
                            <p:childTnLst>
                              <p:par>
                                <p:cTn id="38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2413" y="381000"/>
            <a:ext cx="9144001" cy="609600"/>
          </a:xfrm>
        </p:spPr>
        <p:txBody>
          <a:bodyPr/>
          <a:lstStyle/>
          <a:p>
            <a:pPr algn="ctr"/>
            <a:r>
              <a:rPr lang="en-US" dirty="0"/>
              <a:t>On Page SEO</a:t>
            </a:r>
          </a:p>
        </p:txBody>
      </p:sp>
      <p:graphicFrame>
        <p:nvGraphicFramePr>
          <p:cNvPr id="9" name="Diagram 8"/>
          <p:cNvGraphicFramePr/>
          <p:nvPr>
            <p:extLst>
              <p:ext uri="{D42A27DB-BD31-4B8C-83A1-F6EECF244321}">
                <p14:modId xmlns:p14="http://schemas.microsoft.com/office/powerpoint/2010/main" val="1719241604"/>
              </p:ext>
            </p:extLst>
          </p:nvPr>
        </p:nvGraphicFramePr>
        <p:xfrm>
          <a:off x="531813" y="1066800"/>
          <a:ext cx="5181599" cy="495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15" name="Diagram 14"/>
          <p:cNvGraphicFramePr/>
          <p:nvPr>
            <p:extLst>
              <p:ext uri="{D42A27DB-BD31-4B8C-83A1-F6EECF244321}">
                <p14:modId xmlns:p14="http://schemas.microsoft.com/office/powerpoint/2010/main" val="1803844446"/>
              </p:ext>
            </p:extLst>
          </p:nvPr>
        </p:nvGraphicFramePr>
        <p:xfrm>
          <a:off x="6399213" y="1066800"/>
          <a:ext cx="5181599" cy="495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2684544651"/>
      </p:ext>
    </p:extLst>
  </p:cSld>
  <p:clrMapOvr>
    <a:masterClrMapping/>
  </p:clrMapOvr>
  <p:transition spd="slow" advClick="0" advTm="20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CD00723A-12C0-4339-9733-CEFC86C26EB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9">
                                            <p:graphicEl>
                                              <a:dgm id="{CD00723A-12C0-4339-9733-CEFC86C26EB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>
                                            <p:graphicEl>
                                              <a:dgm id="{CD00723A-12C0-4339-9733-CEFC86C26EB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>
                                            <p:graphicEl>
                                              <a:dgm id="{CD00723A-12C0-4339-9733-CEFC86C26EB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D0D52320-300D-4C58-9ADB-F39E79D0362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">
                                            <p:graphicEl>
                                              <a:dgm id="{D0D52320-300D-4C58-9ADB-F39E79D0362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">
                                            <p:graphicEl>
                                              <a:dgm id="{D0D52320-300D-4C58-9ADB-F39E79D0362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>
                                            <p:graphicEl>
                                              <a:dgm id="{D0D52320-300D-4C58-9ADB-F39E79D0362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C87D623C-4536-46F1-92C1-82895B1B692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9">
                                            <p:graphicEl>
                                              <a:dgm id="{C87D623C-4536-46F1-92C1-82895B1B692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">
                                            <p:graphicEl>
                                              <a:dgm id="{C87D623C-4536-46F1-92C1-82895B1B692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9">
                                            <p:graphicEl>
                                              <a:dgm id="{C87D623C-4536-46F1-92C1-82895B1B692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D171DF82-DF85-4B3D-A88F-33D6B1D4CEB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9">
                                            <p:graphicEl>
                                              <a:dgm id="{D171DF82-DF85-4B3D-A88F-33D6B1D4CEB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9">
                                            <p:graphicEl>
                                              <a:dgm id="{D171DF82-DF85-4B3D-A88F-33D6B1D4CEB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9">
                                            <p:graphicEl>
                                              <a:dgm id="{D171DF82-DF85-4B3D-A88F-33D6B1D4CEB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500"/>
                            </p:stCondLst>
                            <p:childTnLst>
                              <p:par>
                                <p:cTn id="3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18F4C88C-44F7-4D4B-8410-6F241C90A75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9">
                                            <p:graphicEl>
                                              <a:dgm id="{18F4C88C-44F7-4D4B-8410-6F241C90A75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9">
                                            <p:graphicEl>
                                              <a:dgm id="{18F4C88C-44F7-4D4B-8410-6F241C90A75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9">
                                            <p:graphicEl>
                                              <a:dgm id="{18F4C88C-44F7-4D4B-8410-6F241C90A75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000"/>
                            </p:stCondLst>
                            <p:childTnLst>
                              <p:par>
                                <p:cTn id="3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FBA6A592-CCEA-4ECE-A343-2E8AC5C0F43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9">
                                            <p:graphicEl>
                                              <a:dgm id="{FBA6A592-CCEA-4ECE-A343-2E8AC5C0F43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9">
                                            <p:graphicEl>
                                              <a:dgm id="{FBA6A592-CCEA-4ECE-A343-2E8AC5C0F43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9">
                                            <p:graphicEl>
                                              <a:dgm id="{FBA6A592-CCEA-4ECE-A343-2E8AC5C0F43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500"/>
                            </p:stCondLst>
                            <p:childTnLst>
                              <p:par>
                                <p:cTn id="4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E4D7C5B4-1961-440F-9C43-76342C04614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9">
                                            <p:graphicEl>
                                              <a:dgm id="{E4D7C5B4-1961-440F-9C43-76342C04614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9">
                                            <p:graphicEl>
                                              <a:dgm id="{E4D7C5B4-1961-440F-9C43-76342C04614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9">
                                            <p:graphicEl>
                                              <a:dgm id="{E4D7C5B4-1961-440F-9C43-76342C04614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4000"/>
                            </p:stCondLst>
                            <p:childTnLst>
                              <p:par>
                                <p:cTn id="5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22E69E4B-9B9A-40F9-BC3E-1A2FDFC09C1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9">
                                            <p:graphicEl>
                                              <a:dgm id="{22E69E4B-9B9A-40F9-BC3E-1A2FDFC09C1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9">
                                            <p:graphicEl>
                                              <a:dgm id="{22E69E4B-9B9A-40F9-BC3E-1A2FDFC09C1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9">
                                            <p:graphicEl>
                                              <a:dgm id="{22E69E4B-9B9A-40F9-BC3E-1A2FDFC09C1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4500"/>
                            </p:stCondLst>
                            <p:childTnLst>
                              <p:par>
                                <p:cTn id="5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C711223E-9E02-443E-B1E0-670E91FD4D4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9">
                                            <p:graphicEl>
                                              <a:dgm id="{C711223E-9E02-443E-B1E0-670E91FD4D4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9">
                                            <p:graphicEl>
                                              <a:dgm id="{C711223E-9E02-443E-B1E0-670E91FD4D4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9">
                                            <p:graphicEl>
                                              <a:dgm id="{C711223E-9E02-443E-B1E0-670E91FD4D4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000"/>
                            </p:stCondLst>
                            <p:childTnLst>
                              <p:par>
                                <p:cTn id="6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72D11F70-951C-4A97-AE47-A200EC10570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9">
                                            <p:graphicEl>
                                              <a:dgm id="{72D11F70-951C-4A97-AE47-A200EC10570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9">
                                            <p:graphicEl>
                                              <a:dgm id="{72D11F70-951C-4A97-AE47-A200EC10570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9">
                                            <p:graphicEl>
                                              <a:dgm id="{72D11F70-951C-4A97-AE47-A200EC10570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5500"/>
                            </p:stCondLst>
                            <p:childTnLst>
                              <p:par>
                                <p:cTn id="6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75E979BA-93CB-4A19-9B3B-E110E6DCEB3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9">
                                            <p:graphicEl>
                                              <a:dgm id="{75E979BA-93CB-4A19-9B3B-E110E6DCEB3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9">
                                            <p:graphicEl>
                                              <a:dgm id="{75E979BA-93CB-4A19-9B3B-E110E6DCEB3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9">
                                            <p:graphicEl>
                                              <a:dgm id="{75E979BA-93CB-4A19-9B3B-E110E6DCEB3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6000"/>
                            </p:stCondLst>
                            <p:childTnLst>
                              <p:par>
                                <p:cTn id="7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71ACE796-F52C-4193-91FE-0D67C2692FD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9">
                                            <p:graphicEl>
                                              <a:dgm id="{71ACE796-F52C-4193-91FE-0D67C2692FD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9">
                                            <p:graphicEl>
                                              <a:dgm id="{71ACE796-F52C-4193-91FE-0D67C2692FD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9">
                                            <p:graphicEl>
                                              <a:dgm id="{71ACE796-F52C-4193-91FE-0D67C2692FD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6500"/>
                            </p:stCondLst>
                            <p:childTnLst>
                              <p:par>
                                <p:cTn id="8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B7191743-1C72-4684-B21A-2696BE91005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9">
                                            <p:graphicEl>
                                              <a:dgm id="{B7191743-1C72-4684-B21A-2696BE91005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9">
                                            <p:graphicEl>
                                              <a:dgm id="{B7191743-1C72-4684-B21A-2696BE91005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9">
                                            <p:graphicEl>
                                              <a:dgm id="{B7191743-1C72-4684-B21A-2696BE91005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7000"/>
                            </p:stCondLst>
                            <p:childTnLst>
                              <p:par>
                                <p:cTn id="8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2A8EB1EC-E5C0-4B6A-8297-5A1BF601784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9">
                                            <p:graphicEl>
                                              <a:dgm id="{2A8EB1EC-E5C0-4B6A-8297-5A1BF601784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9">
                                            <p:graphicEl>
                                              <a:dgm id="{2A8EB1EC-E5C0-4B6A-8297-5A1BF601784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9">
                                            <p:graphicEl>
                                              <a:dgm id="{2A8EB1EC-E5C0-4B6A-8297-5A1BF601784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7500"/>
                            </p:stCondLst>
                            <p:childTnLst>
                              <p:par>
                                <p:cTn id="9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graphicEl>
                                              <a:dgm id="{CD00723A-12C0-4339-9733-CEFC86C26EB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15">
                                            <p:graphicEl>
                                              <a:dgm id="{CD00723A-12C0-4339-9733-CEFC86C26EB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15">
                                            <p:graphicEl>
                                              <a:dgm id="{CD00723A-12C0-4339-9733-CEFC86C26EB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15">
                                            <p:graphicEl>
                                              <a:dgm id="{CD00723A-12C0-4339-9733-CEFC86C26EB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8000"/>
                            </p:stCondLst>
                            <p:childTnLst>
                              <p:par>
                                <p:cTn id="9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graphicEl>
                                              <a:dgm id="{D0D52320-300D-4C58-9ADB-F39E79D0362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15">
                                            <p:graphicEl>
                                              <a:dgm id="{D0D52320-300D-4C58-9ADB-F39E79D0362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15">
                                            <p:graphicEl>
                                              <a:dgm id="{D0D52320-300D-4C58-9ADB-F39E79D0362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15">
                                            <p:graphicEl>
                                              <a:dgm id="{D0D52320-300D-4C58-9ADB-F39E79D0362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8500"/>
                            </p:stCondLst>
                            <p:childTnLst>
                              <p:par>
                                <p:cTn id="10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graphicEl>
                                              <a:dgm id="{09E884FA-2BBD-4926-B93B-86B00E07F8D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15">
                                            <p:graphicEl>
                                              <a:dgm id="{09E884FA-2BBD-4926-B93B-86B00E07F8D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15">
                                            <p:graphicEl>
                                              <a:dgm id="{09E884FA-2BBD-4926-B93B-86B00E07F8D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15">
                                            <p:graphicEl>
                                              <a:dgm id="{09E884FA-2BBD-4926-B93B-86B00E07F8D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9000"/>
                            </p:stCondLst>
                            <p:childTnLst>
                              <p:par>
                                <p:cTn id="1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graphicEl>
                                              <a:dgm id="{4FABAB71-ED79-42FC-A551-8BAF59A10A3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15">
                                            <p:graphicEl>
                                              <a:dgm id="{4FABAB71-ED79-42FC-A551-8BAF59A10A3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15">
                                            <p:graphicEl>
                                              <a:dgm id="{4FABAB71-ED79-42FC-A551-8BAF59A10A3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15">
                                            <p:graphicEl>
                                              <a:dgm id="{4FABAB71-ED79-42FC-A551-8BAF59A10A3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9500"/>
                            </p:stCondLst>
                            <p:childTnLst>
                              <p:par>
                                <p:cTn id="1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graphicEl>
                                              <a:dgm id="{89CAB80E-9D77-4761-97E8-A5AAA1881FC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15">
                                            <p:graphicEl>
                                              <a:dgm id="{89CAB80E-9D77-4761-97E8-A5AAA1881FC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15">
                                            <p:graphicEl>
                                              <a:dgm id="{89CAB80E-9D77-4761-97E8-A5AAA1881FC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15">
                                            <p:graphicEl>
                                              <a:dgm id="{89CAB80E-9D77-4761-97E8-A5AAA1881FC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10000"/>
                            </p:stCondLst>
                            <p:childTnLst>
                              <p:par>
                                <p:cTn id="12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graphicEl>
                                              <a:dgm id="{555F856A-6478-4D4B-913B-05B6FF370DF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15">
                                            <p:graphicEl>
                                              <a:dgm id="{555F856A-6478-4D4B-913B-05B6FF370DF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15">
                                            <p:graphicEl>
                                              <a:dgm id="{555F856A-6478-4D4B-913B-05B6FF370DF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15">
                                            <p:graphicEl>
                                              <a:dgm id="{555F856A-6478-4D4B-913B-05B6FF370DF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10500"/>
                            </p:stCondLst>
                            <p:childTnLst>
                              <p:par>
                                <p:cTn id="12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graphicEl>
                                              <a:dgm id="{8B4AA55A-959F-4E2F-839D-5B151882131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1" dur="500" fill="hold"/>
                                        <p:tgtEl>
                                          <p:spTgt spid="15">
                                            <p:graphicEl>
                                              <a:dgm id="{8B4AA55A-959F-4E2F-839D-5B151882131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500" fill="hold"/>
                                        <p:tgtEl>
                                          <p:spTgt spid="15">
                                            <p:graphicEl>
                                              <a:dgm id="{8B4AA55A-959F-4E2F-839D-5B151882131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3" dur="500"/>
                                        <p:tgtEl>
                                          <p:spTgt spid="15">
                                            <p:graphicEl>
                                              <a:dgm id="{8B4AA55A-959F-4E2F-839D-5B151882131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>
                            <p:stCondLst>
                              <p:cond delay="11000"/>
                            </p:stCondLst>
                            <p:childTnLst>
                              <p:par>
                                <p:cTn id="13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graphicEl>
                                              <a:dgm id="{38CE29A7-EF23-48A2-AF57-5339E14AEA8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7" dur="500" fill="hold"/>
                                        <p:tgtEl>
                                          <p:spTgt spid="15">
                                            <p:graphicEl>
                                              <a:dgm id="{38CE29A7-EF23-48A2-AF57-5339E14AEA8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500" fill="hold"/>
                                        <p:tgtEl>
                                          <p:spTgt spid="15">
                                            <p:graphicEl>
                                              <a:dgm id="{38CE29A7-EF23-48A2-AF57-5339E14AEA8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9" dur="500"/>
                                        <p:tgtEl>
                                          <p:spTgt spid="15">
                                            <p:graphicEl>
                                              <a:dgm id="{38CE29A7-EF23-48A2-AF57-5339E14AEA8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11500"/>
                            </p:stCondLst>
                            <p:childTnLst>
                              <p:par>
                                <p:cTn id="14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graphicEl>
                                              <a:dgm id="{ED44EA56-845D-44E6-B9FE-AA8F7A92219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3" dur="500" fill="hold"/>
                                        <p:tgtEl>
                                          <p:spTgt spid="15">
                                            <p:graphicEl>
                                              <a:dgm id="{ED44EA56-845D-44E6-B9FE-AA8F7A92219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500" fill="hold"/>
                                        <p:tgtEl>
                                          <p:spTgt spid="15">
                                            <p:graphicEl>
                                              <a:dgm id="{ED44EA56-845D-44E6-B9FE-AA8F7A92219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5" dur="500"/>
                                        <p:tgtEl>
                                          <p:spTgt spid="15">
                                            <p:graphicEl>
                                              <a:dgm id="{ED44EA56-845D-44E6-B9FE-AA8F7A92219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6" fill="hold">
                            <p:stCondLst>
                              <p:cond delay="12000"/>
                            </p:stCondLst>
                            <p:childTnLst>
                              <p:par>
                                <p:cTn id="14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graphicEl>
                                              <a:dgm id="{AC0F74E5-CB2F-4363-8246-C88518EA09A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9" dur="500" fill="hold"/>
                                        <p:tgtEl>
                                          <p:spTgt spid="15">
                                            <p:graphicEl>
                                              <a:dgm id="{AC0F74E5-CB2F-4363-8246-C88518EA09A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500" fill="hold"/>
                                        <p:tgtEl>
                                          <p:spTgt spid="15">
                                            <p:graphicEl>
                                              <a:dgm id="{AC0F74E5-CB2F-4363-8246-C88518EA09A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1" dur="500"/>
                                        <p:tgtEl>
                                          <p:spTgt spid="15">
                                            <p:graphicEl>
                                              <a:dgm id="{AC0F74E5-CB2F-4363-8246-C88518EA09A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2" fill="hold">
                            <p:stCondLst>
                              <p:cond delay="12500"/>
                            </p:stCondLst>
                            <p:childTnLst>
                              <p:par>
                                <p:cTn id="15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graphicEl>
                                              <a:dgm id="{16F71373-7521-4ACD-BB6B-2FAC242049C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5" dur="500" fill="hold"/>
                                        <p:tgtEl>
                                          <p:spTgt spid="15">
                                            <p:graphicEl>
                                              <a:dgm id="{16F71373-7521-4ACD-BB6B-2FAC242049C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500" fill="hold"/>
                                        <p:tgtEl>
                                          <p:spTgt spid="15">
                                            <p:graphicEl>
                                              <a:dgm id="{16F71373-7521-4ACD-BB6B-2FAC242049C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7" dur="500"/>
                                        <p:tgtEl>
                                          <p:spTgt spid="15">
                                            <p:graphicEl>
                                              <a:dgm id="{16F71373-7521-4ACD-BB6B-2FAC242049C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8" fill="hold">
                            <p:stCondLst>
                              <p:cond delay="13000"/>
                            </p:stCondLst>
                            <p:childTnLst>
                              <p:par>
                                <p:cTn id="15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graphicEl>
                                              <a:dgm id="{C3384A03-84ED-4E75-B691-60DC26BA164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1" dur="500" fill="hold"/>
                                        <p:tgtEl>
                                          <p:spTgt spid="15">
                                            <p:graphicEl>
                                              <a:dgm id="{C3384A03-84ED-4E75-B691-60DC26BA164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500" fill="hold"/>
                                        <p:tgtEl>
                                          <p:spTgt spid="15">
                                            <p:graphicEl>
                                              <a:dgm id="{C3384A03-84ED-4E75-B691-60DC26BA164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3" dur="500"/>
                                        <p:tgtEl>
                                          <p:spTgt spid="15">
                                            <p:graphicEl>
                                              <a:dgm id="{C3384A03-84ED-4E75-B691-60DC26BA164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4" fill="hold">
                            <p:stCondLst>
                              <p:cond delay="13500"/>
                            </p:stCondLst>
                            <p:childTnLst>
                              <p:par>
                                <p:cTn id="16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graphicEl>
                                              <a:dgm id="{F5C81FD2-6AB9-4844-8F68-FBA6598D3C4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7" dur="500" fill="hold"/>
                                        <p:tgtEl>
                                          <p:spTgt spid="15">
                                            <p:graphicEl>
                                              <a:dgm id="{F5C81FD2-6AB9-4844-8F68-FBA6598D3C4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500" fill="hold"/>
                                        <p:tgtEl>
                                          <p:spTgt spid="15">
                                            <p:graphicEl>
                                              <a:dgm id="{F5C81FD2-6AB9-4844-8F68-FBA6598D3C4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9" dur="500"/>
                                        <p:tgtEl>
                                          <p:spTgt spid="15">
                                            <p:graphicEl>
                                              <a:dgm id="{F5C81FD2-6AB9-4844-8F68-FBA6598D3C4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0" fill="hold">
                            <p:stCondLst>
                              <p:cond delay="14000"/>
                            </p:stCondLst>
                            <p:childTnLst>
                              <p:par>
                                <p:cTn id="17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graphicEl>
                                              <a:dgm id="{C6530390-D08F-41A3-9DF9-206A5A8CF3C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3" dur="500" fill="hold"/>
                                        <p:tgtEl>
                                          <p:spTgt spid="15">
                                            <p:graphicEl>
                                              <a:dgm id="{C6530390-D08F-41A3-9DF9-206A5A8CF3C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500" fill="hold"/>
                                        <p:tgtEl>
                                          <p:spTgt spid="15">
                                            <p:graphicEl>
                                              <a:dgm id="{C6530390-D08F-41A3-9DF9-206A5A8CF3C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5" dur="500"/>
                                        <p:tgtEl>
                                          <p:spTgt spid="15">
                                            <p:graphicEl>
                                              <a:dgm id="{C6530390-D08F-41A3-9DF9-206A5A8CF3C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Graphic spid="9" grpId="0">
        <p:bldSub>
          <a:bldDgm bld="one"/>
        </p:bldSub>
      </p:bldGraphic>
      <p:bldGraphic spid="15" grpId="0">
        <p:bldSub>
          <a:bldDgm bld="one"/>
        </p:bldSub>
      </p:bldGraphic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1522413" y="533400"/>
            <a:ext cx="9144001" cy="609600"/>
          </a:xfrm>
        </p:spPr>
        <p:txBody>
          <a:bodyPr/>
          <a:lstStyle/>
          <a:p>
            <a:pPr algn="ctr"/>
            <a:r>
              <a:rPr lang="en-US" dirty="0"/>
              <a:t>Off Page SEO</a:t>
            </a:r>
          </a:p>
        </p:txBody>
      </p:sp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1070980149"/>
              </p:ext>
            </p:extLst>
          </p:nvPr>
        </p:nvGraphicFramePr>
        <p:xfrm>
          <a:off x="2065384" y="1295401"/>
          <a:ext cx="8362856" cy="51470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62238070"/>
      </p:ext>
    </p:extLst>
  </p:cSld>
  <p:clrMapOvr>
    <a:masterClrMapping/>
  </p:clrMapOvr>
  <p:transition spd="slow" advClick="0" advTm="15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ACAA2667-CB96-405B-B083-9D2B219CFAB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7">
                                            <p:graphicEl>
                                              <a:dgm id="{ACAA2667-CB96-405B-B083-9D2B219CFAB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>
                                            <p:graphicEl>
                                              <a:dgm id="{ACAA2667-CB96-405B-B083-9D2B219CFAB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>
                                            <p:graphicEl>
                                              <a:dgm id="{ACAA2667-CB96-405B-B083-9D2B219CFAB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9EEE4EFF-E028-46C1-BE65-EEEA19E076B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">
                                            <p:graphicEl>
                                              <a:dgm id="{9EEE4EFF-E028-46C1-BE65-EEEA19E076B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>
                                            <p:graphicEl>
                                              <a:dgm id="{9EEE4EFF-E028-46C1-BE65-EEEA19E076B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>
                                            <p:graphicEl>
                                              <a:dgm id="{9EEE4EFF-E028-46C1-BE65-EEEA19E076B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F7DCA7C2-050B-411D-950C-8CE7E7E5361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">
                                            <p:graphicEl>
                                              <a:dgm id="{F7DCA7C2-050B-411D-950C-8CE7E7E5361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">
                                            <p:graphicEl>
                                              <a:dgm id="{F7DCA7C2-050B-411D-950C-8CE7E7E5361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">
                                            <p:graphicEl>
                                              <a:dgm id="{F7DCA7C2-050B-411D-950C-8CE7E7E5361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56EAF40B-8F77-4B51-A486-4536FD0878F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7">
                                            <p:graphicEl>
                                              <a:dgm id="{56EAF40B-8F77-4B51-A486-4536FD0878F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7">
                                            <p:graphicEl>
                                              <a:dgm id="{56EAF40B-8F77-4B51-A486-4536FD0878F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7">
                                            <p:graphicEl>
                                              <a:dgm id="{56EAF40B-8F77-4B51-A486-4536FD0878F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500"/>
                            </p:stCondLst>
                            <p:childTnLst>
                              <p:par>
                                <p:cTn id="3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8377C9AF-D03E-4CA7-9475-CF12CEC29BD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7">
                                            <p:graphicEl>
                                              <a:dgm id="{8377C9AF-D03E-4CA7-9475-CF12CEC29BD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7">
                                            <p:graphicEl>
                                              <a:dgm id="{8377C9AF-D03E-4CA7-9475-CF12CEC29BD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7">
                                            <p:graphicEl>
                                              <a:dgm id="{8377C9AF-D03E-4CA7-9475-CF12CEC29BD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000"/>
                            </p:stCondLst>
                            <p:childTnLst>
                              <p:par>
                                <p:cTn id="3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A58133D1-C000-4789-BBE8-DE3890C56F8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7">
                                            <p:graphicEl>
                                              <a:dgm id="{A58133D1-C000-4789-BBE8-DE3890C56F8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7">
                                            <p:graphicEl>
                                              <a:dgm id="{A58133D1-C000-4789-BBE8-DE3890C56F8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7">
                                            <p:graphicEl>
                                              <a:dgm id="{A58133D1-C000-4789-BBE8-DE3890C56F8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500"/>
                            </p:stCondLst>
                            <p:childTnLst>
                              <p:par>
                                <p:cTn id="4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5B20E88F-1E05-440F-BBB5-493ABF2A1D3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7">
                                            <p:graphicEl>
                                              <a:dgm id="{5B20E88F-1E05-440F-BBB5-493ABF2A1D3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7">
                                            <p:graphicEl>
                                              <a:dgm id="{5B20E88F-1E05-440F-BBB5-493ABF2A1D3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7">
                                            <p:graphicEl>
                                              <a:dgm id="{5B20E88F-1E05-440F-BBB5-493ABF2A1D3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4000"/>
                            </p:stCondLst>
                            <p:childTnLst>
                              <p:par>
                                <p:cTn id="5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D64FBC1C-1898-418D-A05D-19B1E1CC278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7">
                                            <p:graphicEl>
                                              <a:dgm id="{D64FBC1C-1898-418D-A05D-19B1E1CC278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7">
                                            <p:graphicEl>
                                              <a:dgm id="{D64FBC1C-1898-418D-A05D-19B1E1CC278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7">
                                            <p:graphicEl>
                                              <a:dgm id="{D64FBC1C-1898-418D-A05D-19B1E1CC278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4500"/>
                            </p:stCondLst>
                            <p:childTnLst>
                              <p:par>
                                <p:cTn id="5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8D499382-1D0C-4C9C-BB65-553EA6A8B39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7">
                                            <p:graphicEl>
                                              <a:dgm id="{8D499382-1D0C-4C9C-BB65-553EA6A8B39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7">
                                            <p:graphicEl>
                                              <a:dgm id="{8D499382-1D0C-4C9C-BB65-553EA6A8B39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7">
                                            <p:graphicEl>
                                              <a:dgm id="{8D499382-1D0C-4C9C-BB65-553EA6A8B39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000"/>
                            </p:stCondLst>
                            <p:childTnLst>
                              <p:par>
                                <p:cTn id="6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4533A414-5039-4CB2-963F-80A3C18C5D0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7">
                                            <p:graphicEl>
                                              <a:dgm id="{4533A414-5039-4CB2-963F-80A3C18C5D0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7">
                                            <p:graphicEl>
                                              <a:dgm id="{4533A414-5039-4CB2-963F-80A3C18C5D0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7">
                                            <p:graphicEl>
                                              <a:dgm id="{4533A414-5039-4CB2-963F-80A3C18C5D0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5500"/>
                            </p:stCondLst>
                            <p:childTnLst>
                              <p:par>
                                <p:cTn id="6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CB9A45C2-9D97-4E9E-8363-260E0EB7E97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7">
                                            <p:graphicEl>
                                              <a:dgm id="{CB9A45C2-9D97-4E9E-8363-260E0EB7E97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7">
                                            <p:graphicEl>
                                              <a:dgm id="{CB9A45C2-9D97-4E9E-8363-260E0EB7E97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7">
                                            <p:graphicEl>
                                              <a:dgm id="{CB9A45C2-9D97-4E9E-8363-260E0EB7E97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6000"/>
                            </p:stCondLst>
                            <p:childTnLst>
                              <p:par>
                                <p:cTn id="7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2DE10963-6476-466B-A30F-2B6B5CA8267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7">
                                            <p:graphicEl>
                                              <a:dgm id="{2DE10963-6476-466B-A30F-2B6B5CA8267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7">
                                            <p:graphicEl>
                                              <a:dgm id="{2DE10963-6476-466B-A30F-2B6B5CA8267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7">
                                            <p:graphicEl>
                                              <a:dgm id="{2DE10963-6476-466B-A30F-2B6B5CA8267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6500"/>
                            </p:stCondLst>
                            <p:childTnLst>
                              <p:par>
                                <p:cTn id="8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FA87A25C-5F73-48F9-86E4-B9EFCE1F5D0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7">
                                            <p:graphicEl>
                                              <a:dgm id="{FA87A25C-5F73-48F9-86E4-B9EFCE1F5D0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7">
                                            <p:graphicEl>
                                              <a:dgm id="{FA87A25C-5F73-48F9-86E4-B9EFCE1F5D0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7">
                                            <p:graphicEl>
                                              <a:dgm id="{FA87A25C-5F73-48F9-86E4-B9EFCE1F5D0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7000"/>
                            </p:stCondLst>
                            <p:childTnLst>
                              <p:par>
                                <p:cTn id="8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117CF8F8-58A4-43BE-AA7A-43402BA067D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7">
                                            <p:graphicEl>
                                              <a:dgm id="{117CF8F8-58A4-43BE-AA7A-43402BA067D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7">
                                            <p:graphicEl>
                                              <a:dgm id="{117CF8F8-58A4-43BE-AA7A-43402BA067D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7">
                                            <p:graphicEl>
                                              <a:dgm id="{117CF8F8-58A4-43BE-AA7A-43402BA067D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7500"/>
                            </p:stCondLst>
                            <p:childTnLst>
                              <p:par>
                                <p:cTn id="9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B5D6FBF0-4D18-44FE-AC18-17E5632268D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7">
                                            <p:graphicEl>
                                              <a:dgm id="{B5D6FBF0-4D18-44FE-AC18-17E5632268D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7">
                                            <p:graphicEl>
                                              <a:dgm id="{B5D6FBF0-4D18-44FE-AC18-17E5632268D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7">
                                            <p:graphicEl>
                                              <a:dgm id="{B5D6FBF0-4D18-44FE-AC18-17E5632268D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8000"/>
                            </p:stCondLst>
                            <p:childTnLst>
                              <p:par>
                                <p:cTn id="9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AE95F33D-84B6-4BD3-9437-F6666AC543F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7">
                                            <p:graphicEl>
                                              <a:dgm id="{AE95F33D-84B6-4BD3-9437-F6666AC543F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7">
                                            <p:graphicEl>
                                              <a:dgm id="{AE95F33D-84B6-4BD3-9437-F6666AC543F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7">
                                            <p:graphicEl>
                                              <a:dgm id="{AE95F33D-84B6-4BD3-9437-F6666AC543F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8500"/>
                            </p:stCondLst>
                            <p:childTnLst>
                              <p:par>
                                <p:cTn id="10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80D211B9-EFE4-423E-B3AA-6993B3E3141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7">
                                            <p:graphicEl>
                                              <a:dgm id="{80D211B9-EFE4-423E-B3AA-6993B3E3141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7">
                                            <p:graphicEl>
                                              <a:dgm id="{80D211B9-EFE4-423E-B3AA-6993B3E3141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7">
                                            <p:graphicEl>
                                              <a:dgm id="{80D211B9-EFE4-423E-B3AA-6993B3E3141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9000"/>
                            </p:stCondLst>
                            <p:childTnLst>
                              <p:par>
                                <p:cTn id="1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194710C2-9D86-410E-9026-F74E7D96D4C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7">
                                            <p:graphicEl>
                                              <a:dgm id="{194710C2-9D86-410E-9026-F74E7D96D4C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7">
                                            <p:graphicEl>
                                              <a:dgm id="{194710C2-9D86-410E-9026-F74E7D96D4C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7">
                                            <p:graphicEl>
                                              <a:dgm id="{194710C2-9D86-410E-9026-F74E7D96D4C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9500"/>
                            </p:stCondLst>
                            <p:childTnLst>
                              <p:par>
                                <p:cTn id="1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4529CCEC-DA6A-4CEA-B4D5-06660D2E535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7">
                                            <p:graphicEl>
                                              <a:dgm id="{4529CCEC-DA6A-4CEA-B4D5-06660D2E535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7">
                                            <p:graphicEl>
                                              <a:dgm id="{4529CCEC-DA6A-4CEA-B4D5-06660D2E535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7">
                                            <p:graphicEl>
                                              <a:dgm id="{4529CCEC-DA6A-4CEA-B4D5-06660D2E535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10000"/>
                            </p:stCondLst>
                            <p:childTnLst>
                              <p:par>
                                <p:cTn id="12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A6EB0BC0-5D5A-4FB4-8273-4DEB8BF8755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7">
                                            <p:graphicEl>
                                              <a:dgm id="{A6EB0BC0-5D5A-4FB4-8273-4DEB8BF8755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7">
                                            <p:graphicEl>
                                              <a:dgm id="{A6EB0BC0-5D5A-4FB4-8273-4DEB8BF8755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7">
                                            <p:graphicEl>
                                              <a:dgm id="{A6EB0BC0-5D5A-4FB4-8273-4DEB8BF8755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10500"/>
                            </p:stCondLst>
                            <p:childTnLst>
                              <p:par>
                                <p:cTn id="12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E0B93272-EF6D-47ED-AAA3-BB015F75121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1" dur="500" fill="hold"/>
                                        <p:tgtEl>
                                          <p:spTgt spid="7">
                                            <p:graphicEl>
                                              <a:dgm id="{E0B93272-EF6D-47ED-AAA3-BB015F75121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500" fill="hold"/>
                                        <p:tgtEl>
                                          <p:spTgt spid="7">
                                            <p:graphicEl>
                                              <a:dgm id="{E0B93272-EF6D-47ED-AAA3-BB015F75121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3" dur="500"/>
                                        <p:tgtEl>
                                          <p:spTgt spid="7">
                                            <p:graphicEl>
                                              <a:dgm id="{E0B93272-EF6D-47ED-AAA3-BB015F75121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Graphic spid="7" grpId="0">
        <p:bldSub>
          <a:bldDgm bld="one"/>
        </p:bldSub>
      </p:bldGraphic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2413" y="381000"/>
            <a:ext cx="9144001" cy="609600"/>
          </a:xfrm>
        </p:spPr>
        <p:txBody>
          <a:bodyPr/>
          <a:lstStyle/>
          <a:p>
            <a:pPr algn="ctr"/>
            <a:r>
              <a:rPr lang="en-US" dirty="0" smtClean="0"/>
              <a:t>PPC Services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62242" y="2123849"/>
            <a:ext cx="3664340" cy="412455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85012" y="3810000"/>
            <a:ext cx="1980000" cy="156375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70612" y="5334000"/>
            <a:ext cx="1968750" cy="113625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99212" y="5334000"/>
            <a:ext cx="1968750" cy="113625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27812" y="5334000"/>
            <a:ext cx="1968750" cy="113625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51612" y="3581400"/>
            <a:ext cx="1269150" cy="5775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1425051"/>
      </p:ext>
    </p:extLst>
  </p:cSld>
  <p:clrMapOvr>
    <a:masterClrMapping/>
  </p:clrMapOvr>
  <p:transition spd="slow" advClick="0" advTm="5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2413" y="381000"/>
            <a:ext cx="9144001" cy="685800"/>
          </a:xfrm>
        </p:spPr>
        <p:txBody>
          <a:bodyPr/>
          <a:lstStyle/>
          <a:p>
            <a:pPr algn="ctr"/>
            <a:r>
              <a:rPr lang="en-US" dirty="0"/>
              <a:t>Email Marketing Services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1412" y="1828800"/>
            <a:ext cx="1759458" cy="146411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0212" y="3352800"/>
            <a:ext cx="5943600" cy="2518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0506655"/>
      </p:ext>
    </p:extLst>
  </p:cSld>
  <p:clrMapOvr>
    <a:masterClrMapping/>
  </p:clrMapOvr>
  <p:transition spd="slow" advClick="0" advTm="1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2413" y="381000"/>
            <a:ext cx="9144001" cy="609600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Voice Search Services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9812" y="3657601"/>
            <a:ext cx="992047" cy="25146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2730" y="1524001"/>
            <a:ext cx="640081" cy="457200"/>
          </a:xfrm>
          <a:prstGeom prst="rect">
            <a:avLst/>
          </a:prstGeom>
        </p:spPr>
      </p:pic>
      <p:sp>
        <p:nvSpPr>
          <p:cNvPr id="13" name="Rectangular Callout 12"/>
          <p:cNvSpPr/>
          <p:nvPr/>
        </p:nvSpPr>
        <p:spPr>
          <a:xfrm>
            <a:off x="3198812" y="2590800"/>
            <a:ext cx="838200" cy="609600"/>
          </a:xfrm>
          <a:prstGeom prst="wedgeRectCallout">
            <a:avLst>
              <a:gd name="adj1" fmla="val 27816"/>
              <a:gd name="adj2" fmla="val 75473"/>
            </a:avLst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7412" y="2362200"/>
            <a:ext cx="457200" cy="698815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1812" y="3048000"/>
            <a:ext cx="733445" cy="626366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5212" y="1828801"/>
            <a:ext cx="2362200" cy="431776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8412" y="3581400"/>
            <a:ext cx="1172174" cy="259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5722345"/>
      </p:ext>
    </p:extLst>
  </p:cSld>
  <p:clrMapOvr>
    <a:masterClrMapping/>
  </p:clrMapOvr>
  <p:transition spd="slow" advClick="0" advTm="10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5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5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4000"/>
                            </p:stCondLst>
                            <p:childTnLst>
                              <p:par>
                                <p:cTn id="2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0"/>
                            </p:stCondLst>
                            <p:childTnLst>
                              <p:par>
                                <p:cTn id="33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500"/>
                            </p:stCondLst>
                            <p:childTnLst>
                              <p:par>
                                <p:cTn id="38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65812" y="152400"/>
            <a:ext cx="6177799" cy="121920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Online Reputation Management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3609" y="1066800"/>
            <a:ext cx="6186403" cy="48258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5137111"/>
      </p:ext>
    </p:extLst>
  </p:cSld>
  <p:clrMapOvr>
    <a:masterClrMapping/>
  </p:clrMapOvr>
  <p:transition spd="slow" advClick="0" advTm="10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</p:tagLst>
</file>

<file path=ppt/theme/theme1.xml><?xml version="1.0" encoding="utf-8"?>
<a:theme xmlns:a="http://schemas.openxmlformats.org/drawingml/2006/main" name="Digital Blue Tunnel 16x9">
  <a:themeElements>
    <a:clrScheme name="Digital Blue Tunnel">
      <a:dk1>
        <a:srgbClr val="000000"/>
      </a:dk1>
      <a:lt1>
        <a:sysClr val="window" lastClr="FFFFFF"/>
      </a:lt1>
      <a:dk2>
        <a:srgbClr val="001027"/>
      </a:dk2>
      <a:lt2>
        <a:srgbClr val="C1EBF7"/>
      </a:lt2>
      <a:accent1>
        <a:srgbClr val="56C5FF"/>
      </a:accent1>
      <a:accent2>
        <a:srgbClr val="4BB836"/>
      </a:accent2>
      <a:accent3>
        <a:srgbClr val="F8B004"/>
      </a:accent3>
      <a:accent4>
        <a:srgbClr val="972ACD"/>
      </a:accent4>
      <a:accent5>
        <a:srgbClr val="F86E24"/>
      </a:accent5>
      <a:accent6>
        <a:srgbClr val="DB30C7"/>
      </a:accent6>
      <a:hlink>
        <a:srgbClr val="F8B004"/>
      </a:hlink>
      <a:folHlink>
        <a:srgbClr val="969696"/>
      </a:folHlink>
    </a:clrScheme>
    <a:fontScheme name="Corbel">
      <a:maj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F02895261.potx" id="{4CBF9558-C12D-4F51-9AA3-9D0796951DBC}" vid="{FFC159E6-A134-46E7-B1A0-C306E39FC295}"/>
    </a:ext>
  </a:extLst>
</a:theme>
</file>

<file path=ppt/theme/theme2.xml><?xml version="1.0" encoding="utf-8"?>
<a:theme xmlns:a="http://schemas.openxmlformats.org/drawingml/2006/main" name="Office Theme">
  <a:themeElements>
    <a:clrScheme name="Digital Blue Tunnel">
      <a:dk1>
        <a:srgbClr val="000000"/>
      </a:dk1>
      <a:lt1>
        <a:sysClr val="window" lastClr="FFFFFF"/>
      </a:lt1>
      <a:dk2>
        <a:srgbClr val="001027"/>
      </a:dk2>
      <a:lt2>
        <a:srgbClr val="C1EBF7"/>
      </a:lt2>
      <a:accent1>
        <a:srgbClr val="56C5FF"/>
      </a:accent1>
      <a:accent2>
        <a:srgbClr val="4BB836"/>
      </a:accent2>
      <a:accent3>
        <a:srgbClr val="F8B004"/>
      </a:accent3>
      <a:accent4>
        <a:srgbClr val="972ACD"/>
      </a:accent4>
      <a:accent5>
        <a:srgbClr val="F86E24"/>
      </a:accent5>
      <a:accent6>
        <a:srgbClr val="DB30C7"/>
      </a:accent6>
      <a:hlink>
        <a:srgbClr val="F8B004"/>
      </a:hlink>
      <a:folHlink>
        <a:srgbClr val="969696"/>
      </a:folHlink>
    </a:clrScheme>
    <a:fontScheme name="Corbel">
      <a:maj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Digital Blue Tunnel">
      <a:dk1>
        <a:srgbClr val="000000"/>
      </a:dk1>
      <a:lt1>
        <a:sysClr val="window" lastClr="FFFFFF"/>
      </a:lt1>
      <a:dk2>
        <a:srgbClr val="001027"/>
      </a:dk2>
      <a:lt2>
        <a:srgbClr val="C1EBF7"/>
      </a:lt2>
      <a:accent1>
        <a:srgbClr val="56C5FF"/>
      </a:accent1>
      <a:accent2>
        <a:srgbClr val="4BB836"/>
      </a:accent2>
      <a:accent3>
        <a:srgbClr val="F8B004"/>
      </a:accent3>
      <a:accent4>
        <a:srgbClr val="972ACD"/>
      </a:accent4>
      <a:accent5>
        <a:srgbClr val="F86E24"/>
      </a:accent5>
      <a:accent6>
        <a:srgbClr val="DB30C7"/>
      </a:accent6>
      <a:hlink>
        <a:srgbClr val="F8B004"/>
      </a:hlink>
      <a:folHlink>
        <a:srgbClr val="969696"/>
      </a:folHlink>
    </a:clrScheme>
    <a:fontScheme name="Corbel">
      <a:maj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Business digital blue tunnel presentation (widescreen)</Template>
  <TotalTime>1129</TotalTime>
  <Words>180</Words>
  <Application>Microsoft Office PowerPoint</Application>
  <PresentationFormat>Custom</PresentationFormat>
  <Paragraphs>54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0" baseType="lpstr">
      <vt:lpstr>SimSun</vt:lpstr>
      <vt:lpstr>Arial</vt:lpstr>
      <vt:lpstr>Corbel</vt:lpstr>
      <vt:lpstr>Digital Blue Tunnel 16x9</vt:lpstr>
      <vt:lpstr>SEO Services</vt:lpstr>
      <vt:lpstr>Digital Marketing Services</vt:lpstr>
      <vt:lpstr>Organic Search Engine Optimization</vt:lpstr>
      <vt:lpstr>On Page SEO</vt:lpstr>
      <vt:lpstr>Off Page SEO</vt:lpstr>
      <vt:lpstr>PPC Services</vt:lpstr>
      <vt:lpstr>Email Marketing Services</vt:lpstr>
      <vt:lpstr>Voice Search Services</vt:lpstr>
      <vt:lpstr>Online Reputation Management</vt:lpstr>
      <vt:lpstr>SEO Copywriting Services</vt:lpstr>
      <vt:lpstr>Content Marketing Services</vt:lpstr>
      <vt:lpstr>Link Audit Services</vt:lpstr>
      <vt:lpstr>Accelerated Mobile Pages AMP SEO</vt:lpstr>
      <vt:lpstr>Local SEO</vt:lpstr>
      <vt:lpstr>Forums Participation</vt:lpstr>
      <vt:lpstr>Samyak Online Services Pvt. Ltd. M-4, Samrat Bhawan, Ranjit Nagar Commercial Complex, New Delhi - 110008, INDIA Phone: +91-11-49869226 Cell: +91-9810083308 [Nearest Metro Station: Shadipur] Email: inquiry@samyakonline.net Website: https://www.samyakonline.net 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SEO Services</dc:title>
  <dc:creator>Anil</dc:creator>
  <cp:lastModifiedBy>Anil</cp:lastModifiedBy>
  <cp:revision>124</cp:revision>
  <dcterms:created xsi:type="dcterms:W3CDTF">2021-11-23T06:21:26Z</dcterms:created>
  <dcterms:modified xsi:type="dcterms:W3CDTF">2021-12-01T09:20:46Z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nternalTags">
    <vt:lpwstr/>
  </property>
  <property fmtid="{D5CDD505-2E9C-101B-9397-08002B2CF9AE}" pid="3" name="ContentTypeId">
    <vt:lpwstr>0x0101006EDDDB5EE6D98C44930B742096920B300400F5B6D36B3EF94B4E9A635CDF2A18F5B8</vt:lpwstr>
  </property>
  <property fmtid="{D5CDD505-2E9C-101B-9397-08002B2CF9AE}" pid="4" name="FeatureTags">
    <vt:lpwstr/>
  </property>
  <property fmtid="{D5CDD505-2E9C-101B-9397-08002B2CF9AE}" pid="5" name="LocalizationTags">
    <vt:lpwstr/>
  </property>
  <property fmtid="{D5CDD505-2E9C-101B-9397-08002B2CF9AE}" pid="6" name="ScenarioTags">
    <vt:lpwstr/>
  </property>
  <property fmtid="{D5CDD505-2E9C-101B-9397-08002B2CF9AE}" pid="7" name="CampaignTags">
    <vt:lpwstr/>
  </property>
</Properties>
</file>